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3067" r:id="rId1"/>
    <p:sldMasterId id="2147496294" r:id="rId2"/>
    <p:sldMasterId id="2147496359" r:id="rId3"/>
    <p:sldMasterId id="2147496386" r:id="rId4"/>
    <p:sldMasterId id="2147496993" r:id="rId5"/>
    <p:sldMasterId id="2147497221" r:id="rId6"/>
    <p:sldMasterId id="2147497461" r:id="rId7"/>
  </p:sldMasterIdLst>
  <p:notesMasterIdLst>
    <p:notesMasterId r:id="rId23"/>
  </p:notesMasterIdLst>
  <p:handoutMasterIdLst>
    <p:handoutMasterId r:id="rId24"/>
  </p:handoutMasterIdLst>
  <p:sldIdLst>
    <p:sldId id="1075" r:id="rId8"/>
    <p:sldId id="1025" r:id="rId9"/>
    <p:sldId id="1027" r:id="rId10"/>
    <p:sldId id="1034" r:id="rId11"/>
    <p:sldId id="1033" r:id="rId12"/>
    <p:sldId id="1078" r:id="rId13"/>
    <p:sldId id="1042" r:id="rId14"/>
    <p:sldId id="1020" r:id="rId15"/>
    <p:sldId id="1044" r:id="rId16"/>
    <p:sldId id="1022" r:id="rId17"/>
    <p:sldId id="676" r:id="rId18"/>
    <p:sldId id="1035" r:id="rId19"/>
    <p:sldId id="1008" r:id="rId20"/>
    <p:sldId id="1079" r:id="rId21"/>
    <p:sldId id="1000" r:id="rId22"/>
  </p:sldIdLst>
  <p:sldSz cx="9144000" cy="5143500" type="screen16x9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4D5"/>
    <a:srgbClr val="3DC9B4"/>
    <a:srgbClr val="FDCC35"/>
    <a:srgbClr val="1F60AB"/>
    <a:srgbClr val="6F9E2B"/>
    <a:srgbClr val="7DAC41"/>
    <a:srgbClr val="52A8E9"/>
    <a:srgbClr val="FFD54F"/>
    <a:srgbClr val="1B4D9D"/>
    <a:srgbClr val="005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6"/>
    <p:restoredTop sz="96897"/>
  </p:normalViewPr>
  <p:slideViewPr>
    <p:cSldViewPr snapToGrid="0">
      <p:cViewPr varScale="1">
        <p:scale>
          <a:sx n="79" d="100"/>
          <a:sy n="79" d="100"/>
        </p:scale>
        <p:origin x="1168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04ED96-B774-44E4-995F-F14B9D950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0C5B1-358E-4169-8DE3-D1F71E6913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65C1529-D36F-C04A-BE58-B9A6C95EEF02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74C7B-192E-4020-B748-07E80412A7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CE55A-4C0A-4194-998A-F76E3178A4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5D413E3-693B-5640-B04C-9E287C24A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F52AEDDD-484D-4996-901D-172AFF774F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41FE3F88-BF83-4CDF-AC84-FD90D5041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32C0862-9EA4-8E4C-91DE-D5B30248777B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4D12DAD2-6CDA-47DC-8EAD-273FB32507D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8182" name="Rectangle 6">
            <a:extLst>
              <a:ext uri="{FF2B5EF4-FFF2-40B4-BE49-F238E27FC236}">
                <a16:creationId xmlns:a16="http://schemas.microsoft.com/office/drawing/2014/main" id="{2DD48549-3434-4016-9DCF-31F5D51738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8183" name="Rectangle 7">
            <a:extLst>
              <a:ext uri="{FF2B5EF4-FFF2-40B4-BE49-F238E27FC236}">
                <a16:creationId xmlns:a16="http://schemas.microsoft.com/office/drawing/2014/main" id="{6024E398-47E6-4BA8-8A44-2F714C83B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D5F3EA1-191F-124A-A252-3A132FBE6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MS PGothic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MS PGothic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MS PGothic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MS PGothic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MS PGothic" charset="0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2B7DBAAE-0E9A-684B-AEAF-3B854FCCB5F9}" type="slidenum">
              <a:rPr lang="en-US" altLang="en-US" sz="18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E206D31-3215-5749-A625-940B42D065E3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0BC5A358-D692-7446-9F31-85D5E2514B25}" type="slidenum">
              <a:rPr lang="en-US" altLang="en-US" sz="1800">
                <a:solidFill>
                  <a:srgbClr val="000000"/>
                </a:solidFill>
              </a:rPr>
              <a:pPr eaLnBrk="1" hangingPunct="1"/>
              <a:t>9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A2C682A-CBD9-48CA-B83F-F40B64D2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35B7329-5EE7-4C1E-B736-BD146F24C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F1745D31-8206-4901-BD82-EFA9C3AFC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1463" indent="-2190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D06B26C-35F9-49C5-9494-9D39D755BAA2}" type="slidenum">
              <a:rPr lang="en-US" altLang="en-US" sz="170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26B7-FC55-7940-B452-E62A909B6F00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2BFA-DBDD-2647-B5FF-34281411D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7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D3241-4BCE-7546-A69A-0104BF0C7F76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B5D5E-A1A3-D840-94B0-42D024632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51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4CD5A-1C28-9F42-A930-805B9D060848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D54F7-FAAF-0745-B15F-AE591E62F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D2A08-FA6E-9448-A6AE-1F6BE46060E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09EE-4E51-8E43-A93B-3DF9E33D0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169732"/>
      </p:ext>
    </p:extLst>
  </p:cSld>
  <p:clrMapOvr>
    <a:masterClrMapping/>
  </p:clrMapOvr>
  <p:transition spd="med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711F-D47A-664D-BD8C-407878941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02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CC66-CB6F-7447-8161-57FD4D2071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275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A6A12-CFAC-B64F-B403-B16493CA4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5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F8EC8-8B80-5645-ACE1-EA00308B1E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4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484B-6125-0944-B627-53B5F2F89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29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0782-BB33-2B45-8774-3E446F933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876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41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D8591-39ED-AE42-9AC6-8E957E7B6390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8087-A708-4A42-8294-727073E68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803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7DBB-1F5F-FC49-96A3-2685451FC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76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27EEC-C641-0141-A58B-F7BF06608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959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0E1AD-8429-054C-9F5A-EA7AF744E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294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AA97B-68CA-8B44-BAA1-1E8F69A63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75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C856-3CA7-B74A-BCCC-4B920D66D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92883"/>
      </p:ext>
    </p:extLst>
  </p:cSld>
  <p:clrMapOvr>
    <a:masterClrMapping/>
  </p:clrMapOvr>
  <p:transition spd="med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B2AE-2B25-304E-89BE-1235433D1F7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6352D-B129-7041-9B55-E0DD1753D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868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9443-7E1C-2240-823E-B2A19FCC25C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F912F-154C-3C48-8A15-F4B5E6C0F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078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B3ED1-BC26-314E-987F-C49DD4A9064F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3EE9F-4A8F-E540-9DBB-E5F702A83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653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A73C-567E-9241-A069-610AE0C8AE5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F70D8-B2B6-2540-A019-9AD5C5CA5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42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16B32-D5F1-1548-BB26-CB900C7BDA5B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4C2D5-F1D5-FA4B-884D-E000BC343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26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9D58F-C213-E64E-92B5-C91B81240DA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610AD-931A-2D42-8DF2-83BFE647E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835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5CCB-3443-834D-81F8-B433A508BED3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C83B2-9ED3-7E4B-B252-B6458D1D4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54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C382D-3F6E-E44E-8F46-F0170184D65B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A23D-778F-C144-A121-F1520E5E0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49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7D8A-CEC1-974D-9444-DFCB7389564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6E938-43DC-D042-A1BF-2DB49565E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34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8986-D277-B448-9653-F115B9CF66BC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8E41F-46E7-144D-B1CA-D28B57A08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99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4CCD2-259A-2649-9D2B-408C2A206F2B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8494E-AAAC-1B45-A9DA-945AF25EC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604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9C90-B32B-964A-868C-929FE5D02D62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AFA8-DDD8-194E-A86E-9E75F7CEB8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285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A65B-B1EC-0B49-B3F0-EE43E9D379D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C4DA5-01E6-5647-B041-16B0CC833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591605"/>
      </p:ext>
    </p:extLst>
  </p:cSld>
  <p:clrMapOvr>
    <a:masterClrMapping/>
  </p:clrMapOvr>
  <p:transition spd="med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71">
            <a:extLst>
              <a:ext uri="{FF2B5EF4-FFF2-40B4-BE49-F238E27FC236}">
                <a16:creationId xmlns:a16="http://schemas.microsoft.com/office/drawing/2014/main" id="{AA59BF78-3277-46E1-B843-B970DF1669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4684713"/>
            <a:ext cx="2133600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CE3C-EF03-0042-AD73-160D3D788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350718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2679-4E7D-EE4C-A82C-6A2EA9FADABB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B1A9-5A06-F14B-9567-527F3B7D3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362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2826-28D8-584E-B09F-3C897C1A539A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54DF-F5E8-764B-821C-C7C046093A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1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1383-20FE-1E4D-B0FD-7F3063D5BA7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32570-28AD-AA4A-BE2E-BBA29D214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868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61C4-23D1-DD45-9FCE-2A199ED6111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50CA4-7A1F-944D-94DD-11B5DEFDF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274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3025-0C18-B944-B387-C4D10DF2597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0E6E6-D014-264E-A2AC-B2C78F170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436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346E-8DFB-0242-9B7A-982B98CE0C5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54E0F-2A11-7745-AE2A-AC79BB377B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607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6458B-D9C8-3B4F-8C7B-A706B664E5D4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842C-9443-C041-AEBB-4D21C5A1F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840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ECA28-ED7F-264C-88FB-73B08EECA658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AFEB8-9F21-7E4E-9F65-1338A6597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42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3E66-4C40-D747-A339-ACBCF8693D24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98BDA-32B2-8E42-85F0-5DF80DEAB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947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AAD5-E7C8-A048-9D5D-F8AC88CA4090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A9A6-6815-7643-99F9-89CD11742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436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F3F73-015B-B449-9104-9E7839783CFF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75A3-F1E5-234E-AAC5-0E8F9B7A97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342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2331-4002-704C-8A8C-FF8719D18EBC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6B3C-A421-8648-93F8-FF267C8C5A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12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70BE2-1307-4D4F-B488-F3068C4D2EB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EE1F-24D0-794C-8B52-E9EE68A04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79588"/>
      </p:ext>
    </p:extLst>
  </p:cSld>
  <p:clrMapOvr>
    <a:masterClrMapping/>
  </p:clrMapOvr>
  <p:transition spd="med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467E-E090-1B41-8D0D-166596B7672A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C36E-6D1D-5746-9F6A-C1BDF84CC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024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21DE1-44C3-D446-AE58-9067415A7E8F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D08C0-BA38-2D42-9A59-FF4676A8B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123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573C9-BB1A-BC4B-B8DF-E3956FC691E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0323-82E8-F84E-8BCC-8CD51315F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684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6DC9-F50F-D846-93E5-0108D4B7A4CD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F1B8D-0028-9B41-8ED5-855AEC0AC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155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DCEC-729C-164D-B2E2-5FBD491D567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04D6F-B692-EC4B-B308-2DB722ADA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836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4191-B075-EF4B-A409-80AE996E8949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FC30F-95EC-B14F-8416-269A042FC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09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F501C-B4AD-F141-914C-4BC06D68103B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2AA3-8317-4447-8288-27B364971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65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019D-FDC7-4C43-ACE1-F6B4AC30646F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8666-A4FE-F44F-8C5C-AD3C3E5E8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236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F7F92-BEA6-7346-8AE0-79F97426013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86B3-2BF3-CF4C-B68D-AE0AA64DA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911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33F4-FCBF-A744-B685-E8DF5A2B554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B4EF6-874E-314A-96A6-129CAA877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69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6EE1A-9C2E-E242-88FC-33FDAD113542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F9CD-C82B-C748-BDF0-681FC6BD8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48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A7DC-BD71-9F43-9150-C5F1913F300D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4CD1A-C161-B849-A599-18CFA5DB5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751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5B23-4892-3748-B9CD-60FBB2CDE8EC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13CBB-593E-8B4B-8D80-D0EAF1829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980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84D11-58B0-584A-851B-5AD6C45A1981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631E-57C9-B84E-B4B6-EE1161D24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592545"/>
      </p:ext>
    </p:extLst>
  </p:cSld>
  <p:clrMapOvr>
    <a:masterClrMapping/>
  </p:clrMapOvr>
  <p:transition spd="med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9CE8-3FB2-DC45-AC34-05125C4F2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91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DA11B-5877-CF49-8F73-3992F522D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709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43B9-5654-4F46-A635-BE16470DD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2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B545-2E65-E64A-B333-9CF29C4A4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436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64AB-4CE1-6D4C-AAD4-CE633CAF0F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7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344E2-038E-5B44-B36A-50DD8F310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581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100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367DB-E949-5545-A3F7-9911B7BFE7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67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957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654D-5CB2-6845-A3D0-341971841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23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2238-3983-684E-A0EC-3592778B69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956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A021-1ADD-4540-8475-4595A0516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20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C262-2FD4-3547-A70E-3680F020C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057933"/>
      </p:ext>
    </p:extLst>
  </p:cSld>
  <p:clrMapOvr>
    <a:masterClrMapping/>
  </p:clrMapOvr>
  <p:transition spd="med" advTm="5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4431-86F8-BE4D-8DF2-9D1E71A27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961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CD816-5BBF-D34C-AD04-51EBC1653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194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FADD-03E6-4849-9D22-6EE9B3177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000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57840-13A5-2640-B24B-EFA75F91A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367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16D5-9042-BA49-A693-BA3921EE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900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AA64-319F-ED48-B1B9-FE0CF4E3F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66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DEDE4-35B6-CD4C-910D-370A667AD638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1337-4CC4-CD4B-916A-8553CDEA9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905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65620" y="4835843"/>
            <a:ext cx="2133600" cy="274637"/>
          </a:xfrm>
        </p:spPr>
        <p:txBody>
          <a:bodyPr/>
          <a:lstStyle>
            <a:lvl1pPr>
              <a:defRPr sz="800" b="1" i="0">
                <a:latin typeface="Avenir Roman" charset="0"/>
                <a:ea typeface="Avenir Roman" charset="0"/>
                <a:cs typeface="Avenir Roman" charset="0"/>
              </a:defRPr>
            </a:lvl1pPr>
          </a:lstStyle>
          <a:p>
            <a:pPr>
              <a:defRPr/>
            </a:pPr>
            <a:fld id="{DE422376-76B8-8241-925A-56164204F9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7941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0BA45-FB28-F94F-94B2-BDD3C67A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1775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7DE9A-EF52-0847-ADF5-720487CF65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01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E00B-8AE2-1B4A-B3A5-A81A775C7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850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1B59F-FD6C-B645-9E4D-7B2E8ED7E6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220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0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B7E4-F3F8-B342-B39D-4ABCC516A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56907"/>
      </p:ext>
    </p:extLst>
  </p:cSld>
  <p:clrMapOvr>
    <a:masterClrMapping/>
  </p:clrMapOvr>
  <p:transition spd="med" advTm="5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1">
            <a:extLst>
              <a:ext uri="{FF2B5EF4-FFF2-40B4-BE49-F238E27FC236}">
                <a16:creationId xmlns:a16="http://schemas.microsoft.com/office/drawing/2014/main" id="{4473DB91-E282-4EE5-AF6F-3428600907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4684713"/>
            <a:ext cx="2133600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58FC4-F119-4629-8E1F-3CE21847E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5472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EDC1-B1B9-D143-868C-353D22407FFF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3ADDC-5851-3B40-B48B-9C6F612E6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8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60E29-BDA6-4F1F-95D7-4FA40741B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BFDE60-59B7-244B-BCD2-D833D867D6E7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D5C8-DBD7-4DB2-A650-704908845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EBB1-2D8E-46BF-A9D2-3A41FD382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4900D06-8D45-1947-948B-123E601C9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03" r:id="rId1"/>
    <p:sldLayoutId id="2147497304" r:id="rId2"/>
    <p:sldLayoutId id="2147497305" r:id="rId3"/>
    <p:sldLayoutId id="2147497306" r:id="rId4"/>
    <p:sldLayoutId id="2147497307" r:id="rId5"/>
    <p:sldLayoutId id="2147497308" r:id="rId6"/>
    <p:sldLayoutId id="2147497455" r:id="rId7"/>
    <p:sldLayoutId id="2147497309" r:id="rId8"/>
    <p:sldLayoutId id="2147497310" r:id="rId9"/>
    <p:sldLayoutId id="2147497311" r:id="rId10"/>
    <p:sldLayoutId id="2147497312" r:id="rId11"/>
    <p:sldLayoutId id="2147497313" r:id="rId12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1D67-5F6F-4AA8-8F19-092575BE3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D8F3912-1EC6-4AA3-92DA-B7F4A5C8E86E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BF4-9197-4D7B-8B9E-3D68770E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2A6A-C55D-481F-A3E1-37EAB7EDE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396405D-7946-5D4A-8607-7ED7EBD0B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26" r:id="rId1"/>
    <p:sldLayoutId id="2147497327" r:id="rId2"/>
    <p:sldLayoutId id="2147497328" r:id="rId3"/>
    <p:sldLayoutId id="2147497329" r:id="rId4"/>
    <p:sldLayoutId id="2147497330" r:id="rId5"/>
    <p:sldLayoutId id="2147497331" r:id="rId6"/>
    <p:sldLayoutId id="2147497456" r:id="rId7"/>
    <p:sldLayoutId id="2147497332" r:id="rId8"/>
    <p:sldLayoutId id="2147497333" r:id="rId9"/>
    <p:sldLayoutId id="2147497334" r:id="rId10"/>
    <p:sldLayoutId id="2147497335" r:id="rId11"/>
    <p:sldLayoutId id="2147497336" r:id="rId12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F90A-5ECB-4BED-A99A-494215BB1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ACFF0C0-614F-264F-B6DC-FAE5B71267CE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B50C-9E77-4708-BB8D-FF0384EE9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32AD-E361-4463-9C67-5CF2841BC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9A35EE2-65D9-F142-876A-0878C9846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37" r:id="rId1"/>
    <p:sldLayoutId id="2147497338" r:id="rId2"/>
    <p:sldLayoutId id="2147497339" r:id="rId3"/>
    <p:sldLayoutId id="2147497340" r:id="rId4"/>
    <p:sldLayoutId id="2147497341" r:id="rId5"/>
    <p:sldLayoutId id="2147497342" r:id="rId6"/>
    <p:sldLayoutId id="2147497343" r:id="rId7"/>
    <p:sldLayoutId id="2147497344" r:id="rId8"/>
    <p:sldLayoutId id="2147497345" r:id="rId9"/>
    <p:sldLayoutId id="2147497346" r:id="rId10"/>
    <p:sldLayoutId id="2147497347" r:id="rId11"/>
    <p:sldLayoutId id="2147497348" r:id="rId12"/>
    <p:sldLayoutId id="2147497457" r:id="rId13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ED41-215F-43D1-B367-77A95B6FA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839553D-4639-6A40-8A07-38563A93EA78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4407-E807-4847-8ACC-C9A3B0C3A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F95E-346E-4EF7-B038-42781714B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4EB9B1C-8B62-AE4C-9AA6-F9F520BA7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360" r:id="rId12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3EBA-C891-430C-92FE-ADD1F47F0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C002B14-90D1-2C40-885E-1A82E7C39C4D}" type="datetime1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D13-6687-4E9B-A5BE-B6697B540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1A3A-E227-4FCA-A056-FA4C424EA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F5B7340-BD2B-BC40-8E1B-55AF7A19D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61" r:id="rId1"/>
    <p:sldLayoutId id="2147497362" r:id="rId2"/>
    <p:sldLayoutId id="2147497363" r:id="rId3"/>
    <p:sldLayoutId id="2147497364" r:id="rId4"/>
    <p:sldLayoutId id="2147497365" r:id="rId5"/>
    <p:sldLayoutId id="2147497366" r:id="rId6"/>
    <p:sldLayoutId id="2147497367" r:id="rId7"/>
    <p:sldLayoutId id="2147497368" r:id="rId8"/>
    <p:sldLayoutId id="2147497369" r:id="rId9"/>
    <p:sldLayoutId id="2147497370" r:id="rId10"/>
    <p:sldLayoutId id="2147497371" r:id="rId11"/>
    <p:sldLayoutId id="2147497372" r:id="rId12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6C91-B2F5-41D7-BF8B-D4730B4E8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E1DC818-7A28-4D4B-B607-F69F11EBE5DC}" type="datetimeFigureOut">
              <a:rPr lang="en-US" altLang="en-US"/>
              <a:pPr>
                <a:defRPr/>
              </a:pPr>
              <a:t>5/12/2020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B485-9A4F-4F65-A768-F5639D94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6B17-D494-4263-A28A-0243F20D6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216E7F5-DC05-B944-9100-31CDC19C1D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419" r:id="rId1"/>
    <p:sldLayoutId id="2147497420" r:id="rId2"/>
    <p:sldLayoutId id="2147497421" r:id="rId3"/>
    <p:sldLayoutId id="2147497422" r:id="rId4"/>
    <p:sldLayoutId id="2147497423" r:id="rId5"/>
    <p:sldLayoutId id="2147497424" r:id="rId6"/>
    <p:sldLayoutId id="2147497460" r:id="rId7"/>
    <p:sldLayoutId id="2147497425" r:id="rId8"/>
    <p:sldLayoutId id="2147497426" r:id="rId9"/>
    <p:sldLayoutId id="2147497427" r:id="rId10"/>
    <p:sldLayoutId id="2147497428" r:id="rId11"/>
    <p:sldLayoutId id="2147497429" r:id="rId12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D30-3459-491C-88AC-7C310D3B9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3330-9837-4324-94E2-3B98CB115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82B5-DDA2-4493-89DC-E114F019B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422376-76B8-8241-925A-56164204F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0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62" r:id="rId1"/>
    <p:sldLayoutId id="2147497463" r:id="rId2"/>
    <p:sldLayoutId id="2147497464" r:id="rId3"/>
    <p:sldLayoutId id="2147497465" r:id="rId4"/>
    <p:sldLayoutId id="2147497466" r:id="rId5"/>
    <p:sldLayoutId id="2147497467" r:id="rId6"/>
    <p:sldLayoutId id="2147497468" r:id="rId7"/>
    <p:sldLayoutId id="2147497469" r:id="rId8"/>
    <p:sldLayoutId id="2147497470" r:id="rId9"/>
    <p:sldLayoutId id="2147497471" r:id="rId10"/>
    <p:sldLayoutId id="2147497472" r:id="rId11"/>
    <p:sldLayoutId id="2147497473" r:id="rId12"/>
    <p:sldLayoutId id="2147497474" r:id="rId13"/>
  </p:sldLayoutIdLst>
  <p:transition spd="med" advTm="5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peoplemovers.com?subject=PeoplePoints%20Suppo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jpg"/><Relationship Id="rId7" Type="http://schemas.openxmlformats.org/officeDocument/2006/relationships/image" Target="../media/image1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hyperlink" Target="https://marvelapp.com/2258b4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965D3CA6-7D24-4B7C-B0A9-C32E0918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9908" cy="5420209"/>
          </a:xfrm>
          <a:prstGeom prst="roundRect">
            <a:avLst>
              <a:gd name="adj" fmla="val 0"/>
            </a:avLst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13" name="Rounded Rectangular Callout 1">
            <a:extLst>
              <a:ext uri="{FF2B5EF4-FFF2-40B4-BE49-F238E27FC236}">
                <a16:creationId xmlns:a16="http://schemas.microsoft.com/office/drawing/2014/main" id="{7A59735B-6F60-4657-8D4F-F0DEFA77D67D}"/>
              </a:ext>
            </a:extLst>
          </p:cNvPr>
          <p:cNvSpPr>
            <a:spLocks/>
          </p:cNvSpPr>
          <p:nvPr/>
        </p:nvSpPr>
        <p:spPr bwMode="auto">
          <a:xfrm>
            <a:off x="-37372" y="-3175"/>
            <a:ext cx="9264651" cy="5420209"/>
          </a:xfrm>
          <a:prstGeom prst="rect">
            <a:avLst/>
          </a:prstGeom>
          <a:solidFill>
            <a:schemeClr val="tx1">
              <a:alpha val="38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085975" y="4106863"/>
            <a:ext cx="4972050" cy="5039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6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venir Black" charset="0"/>
              </a:rPr>
              <a:t>An Overview</a:t>
            </a:r>
            <a:endParaRPr lang="en-US" altLang="en-US" dirty="0">
              <a:solidFill>
                <a:schemeClr val="bg1"/>
              </a:solidFill>
              <a:latin typeface="Avenir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1D2C85E-F10B-4B7D-8AE1-7E33980DC2E7}"/>
              </a:ext>
            </a:extLst>
          </p:cNvPr>
          <p:cNvGrpSpPr>
            <a:grpSpLocks/>
          </p:cNvGrpSpPr>
          <p:nvPr/>
        </p:nvGrpSpPr>
        <p:grpSpPr bwMode="auto">
          <a:xfrm>
            <a:off x="3872632" y="795418"/>
            <a:ext cx="1422747" cy="1422747"/>
            <a:chOff x="4338638" y="1295400"/>
            <a:chExt cx="917575" cy="917575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AA7A0FF-2CB3-4BC8-BC01-DE2B308A0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638" y="1295400"/>
              <a:ext cx="917575" cy="917575"/>
            </a:xfrm>
            <a:custGeom>
              <a:avLst/>
              <a:gdLst>
                <a:gd name="T0" fmla="*/ 2147483646 w 2551"/>
                <a:gd name="T1" fmla="*/ 2147483646 h 2551"/>
                <a:gd name="T2" fmla="*/ 2147483646 w 2551"/>
                <a:gd name="T3" fmla="*/ 2147483646 h 2551"/>
                <a:gd name="T4" fmla="*/ 2147483646 w 2551"/>
                <a:gd name="T5" fmla="*/ 2147483646 h 2551"/>
                <a:gd name="T6" fmla="*/ 2147483646 w 2551"/>
                <a:gd name="T7" fmla="*/ 2147483646 h 2551"/>
                <a:gd name="T8" fmla="*/ 0 w 2551"/>
                <a:gd name="T9" fmla="*/ 2147483646 h 2551"/>
                <a:gd name="T10" fmla="*/ 0 w 2551"/>
                <a:gd name="T11" fmla="*/ 2147483646 h 2551"/>
                <a:gd name="T12" fmla="*/ 2147483646 w 2551"/>
                <a:gd name="T13" fmla="*/ 0 h 2551"/>
                <a:gd name="T14" fmla="*/ 2147483646 w 2551"/>
                <a:gd name="T15" fmla="*/ 0 h 2551"/>
                <a:gd name="T16" fmla="*/ 2147483646 w 2551"/>
                <a:gd name="T17" fmla="*/ 2147483646 h 2551"/>
                <a:gd name="T18" fmla="*/ 2147483646 w 2551"/>
                <a:gd name="T19" fmla="*/ 2147483646 h 25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1" h="2551">
                  <a:moveTo>
                    <a:pt x="2550" y="2256"/>
                  </a:moveTo>
                  <a:lnTo>
                    <a:pt x="2550" y="2256"/>
                  </a:lnTo>
                  <a:cubicBezTo>
                    <a:pt x="2550" y="2416"/>
                    <a:pt x="2416" y="2550"/>
                    <a:pt x="2252" y="2550"/>
                  </a:cubicBezTo>
                  <a:cubicBezTo>
                    <a:pt x="298" y="2550"/>
                    <a:pt x="298" y="2550"/>
                    <a:pt x="298" y="2550"/>
                  </a:cubicBezTo>
                  <a:cubicBezTo>
                    <a:pt x="134" y="2550"/>
                    <a:pt x="0" y="2416"/>
                    <a:pt x="0" y="2256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134"/>
                    <a:pt x="134" y="0"/>
                    <a:pt x="298" y="0"/>
                  </a:cubicBezTo>
                  <a:cubicBezTo>
                    <a:pt x="2252" y="0"/>
                    <a:pt x="2252" y="0"/>
                    <a:pt x="2252" y="0"/>
                  </a:cubicBezTo>
                  <a:cubicBezTo>
                    <a:pt x="2416" y="0"/>
                    <a:pt x="2550" y="134"/>
                    <a:pt x="2550" y="298"/>
                  </a:cubicBezTo>
                  <a:lnTo>
                    <a:pt x="2550" y="2256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97F2A18-F2AA-4407-8898-225D90310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099" y="1475861"/>
              <a:ext cx="553876" cy="528889"/>
            </a:xfrm>
            <a:custGeom>
              <a:avLst/>
              <a:gdLst>
                <a:gd name="T0" fmla="*/ 0 w 1539"/>
                <a:gd name="T1" fmla="*/ 2147483646 h 1467"/>
                <a:gd name="T2" fmla="*/ 0 w 1539"/>
                <a:gd name="T3" fmla="*/ 2147483646 h 1467"/>
                <a:gd name="T4" fmla="*/ 2147483646 w 1539"/>
                <a:gd name="T5" fmla="*/ 2147483646 h 1467"/>
                <a:gd name="T6" fmla="*/ 2147483646 w 1539"/>
                <a:gd name="T7" fmla="*/ 2147483646 h 1467"/>
                <a:gd name="T8" fmla="*/ 2147483646 w 1539"/>
                <a:gd name="T9" fmla="*/ 2147483646 h 1467"/>
                <a:gd name="T10" fmla="*/ 2147483646 w 1539"/>
                <a:gd name="T11" fmla="*/ 0 h 1467"/>
                <a:gd name="T12" fmla="*/ 2147483646 w 1539"/>
                <a:gd name="T13" fmla="*/ 2147483646 h 1467"/>
                <a:gd name="T14" fmla="*/ 2147483646 w 1539"/>
                <a:gd name="T15" fmla="*/ 2147483646 h 1467"/>
                <a:gd name="T16" fmla="*/ 2147483646 w 1539"/>
                <a:gd name="T17" fmla="*/ 2147483646 h 1467"/>
                <a:gd name="T18" fmla="*/ 2147483646 w 1539"/>
                <a:gd name="T19" fmla="*/ 2147483646 h 1467"/>
                <a:gd name="T20" fmla="*/ 2147483646 w 1539"/>
                <a:gd name="T21" fmla="*/ 2147483646 h 1467"/>
                <a:gd name="T22" fmla="*/ 2147483646 w 1539"/>
                <a:gd name="T23" fmla="*/ 2147483646 h 1467"/>
                <a:gd name="T24" fmla="*/ 2147483646 w 1539"/>
                <a:gd name="T25" fmla="*/ 2147483646 h 1467"/>
                <a:gd name="T26" fmla="*/ 2147483646 w 1539"/>
                <a:gd name="T27" fmla="*/ 2147483646 h 1467"/>
                <a:gd name="T28" fmla="*/ 2147483646 w 1539"/>
                <a:gd name="T29" fmla="*/ 2147483646 h 1467"/>
                <a:gd name="T30" fmla="*/ 2147483646 w 1539"/>
                <a:gd name="T31" fmla="*/ 2147483646 h 1467"/>
                <a:gd name="T32" fmla="*/ 2147483646 w 1539"/>
                <a:gd name="T33" fmla="*/ 2147483646 h 1467"/>
                <a:gd name="T34" fmla="*/ 2147483646 w 1539"/>
                <a:gd name="T35" fmla="*/ 2147483646 h 1467"/>
                <a:gd name="T36" fmla="*/ 2147483646 w 1539"/>
                <a:gd name="T37" fmla="*/ 2147483646 h 1467"/>
                <a:gd name="T38" fmla="*/ 2147483646 w 1539"/>
                <a:gd name="T39" fmla="*/ 2147483646 h 1467"/>
                <a:gd name="T40" fmla="*/ 2147483646 w 1539"/>
                <a:gd name="T41" fmla="*/ 2147483646 h 1467"/>
                <a:gd name="T42" fmla="*/ 2147483646 w 1539"/>
                <a:gd name="T43" fmla="*/ 2147483646 h 1467"/>
                <a:gd name="T44" fmla="*/ 2147483646 w 1539"/>
                <a:gd name="T45" fmla="*/ 2147483646 h 1467"/>
                <a:gd name="T46" fmla="*/ 2147483646 w 1539"/>
                <a:gd name="T47" fmla="*/ 2147483646 h 1467"/>
                <a:gd name="T48" fmla="*/ 2147483646 w 1539"/>
                <a:gd name="T49" fmla="*/ 2147483646 h 1467"/>
                <a:gd name="T50" fmla="*/ 0 w 1539"/>
                <a:gd name="T51" fmla="*/ 2147483646 h 14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9" h="1467">
                  <a:moveTo>
                    <a:pt x="0" y="571"/>
                  </a:moveTo>
                  <a:lnTo>
                    <a:pt x="0" y="571"/>
                  </a:lnTo>
                  <a:cubicBezTo>
                    <a:pt x="0" y="545"/>
                    <a:pt x="17" y="532"/>
                    <a:pt x="51" y="528"/>
                  </a:cubicBezTo>
                  <a:cubicBezTo>
                    <a:pt x="514" y="459"/>
                    <a:pt x="514" y="459"/>
                    <a:pt x="514" y="459"/>
                  </a:cubicBezTo>
                  <a:cubicBezTo>
                    <a:pt x="726" y="39"/>
                    <a:pt x="726" y="39"/>
                    <a:pt x="726" y="39"/>
                  </a:cubicBezTo>
                  <a:cubicBezTo>
                    <a:pt x="734" y="13"/>
                    <a:pt x="752" y="0"/>
                    <a:pt x="769" y="0"/>
                  </a:cubicBezTo>
                  <a:cubicBezTo>
                    <a:pt x="786" y="0"/>
                    <a:pt x="804" y="13"/>
                    <a:pt x="812" y="39"/>
                  </a:cubicBezTo>
                  <a:cubicBezTo>
                    <a:pt x="1020" y="459"/>
                    <a:pt x="1020" y="459"/>
                    <a:pt x="1020" y="459"/>
                  </a:cubicBezTo>
                  <a:cubicBezTo>
                    <a:pt x="1486" y="528"/>
                    <a:pt x="1486" y="528"/>
                    <a:pt x="1486" y="528"/>
                  </a:cubicBezTo>
                  <a:cubicBezTo>
                    <a:pt x="1521" y="532"/>
                    <a:pt x="1538" y="545"/>
                    <a:pt x="1538" y="571"/>
                  </a:cubicBezTo>
                  <a:cubicBezTo>
                    <a:pt x="1538" y="584"/>
                    <a:pt x="1530" y="597"/>
                    <a:pt x="1512" y="614"/>
                  </a:cubicBezTo>
                  <a:cubicBezTo>
                    <a:pt x="1180" y="943"/>
                    <a:pt x="1180" y="943"/>
                    <a:pt x="1180" y="943"/>
                  </a:cubicBezTo>
                  <a:cubicBezTo>
                    <a:pt x="1257" y="1401"/>
                    <a:pt x="1257" y="1401"/>
                    <a:pt x="1257" y="1401"/>
                  </a:cubicBezTo>
                  <a:cubicBezTo>
                    <a:pt x="1257" y="1405"/>
                    <a:pt x="1257" y="1414"/>
                    <a:pt x="1257" y="1422"/>
                  </a:cubicBezTo>
                  <a:cubicBezTo>
                    <a:pt x="1257" y="1435"/>
                    <a:pt x="1253" y="1444"/>
                    <a:pt x="1249" y="1453"/>
                  </a:cubicBezTo>
                  <a:cubicBezTo>
                    <a:pt x="1240" y="1461"/>
                    <a:pt x="1231" y="1466"/>
                    <a:pt x="1218" y="1466"/>
                  </a:cubicBezTo>
                  <a:cubicBezTo>
                    <a:pt x="1210" y="1466"/>
                    <a:pt x="1197" y="1461"/>
                    <a:pt x="1184" y="1457"/>
                  </a:cubicBezTo>
                  <a:cubicBezTo>
                    <a:pt x="769" y="1236"/>
                    <a:pt x="769" y="1236"/>
                    <a:pt x="769" y="1236"/>
                  </a:cubicBezTo>
                  <a:cubicBezTo>
                    <a:pt x="354" y="1457"/>
                    <a:pt x="354" y="1457"/>
                    <a:pt x="354" y="1457"/>
                  </a:cubicBezTo>
                  <a:cubicBezTo>
                    <a:pt x="341" y="1461"/>
                    <a:pt x="328" y="1466"/>
                    <a:pt x="320" y="1466"/>
                  </a:cubicBezTo>
                  <a:cubicBezTo>
                    <a:pt x="307" y="1466"/>
                    <a:pt x="294" y="1461"/>
                    <a:pt x="289" y="1453"/>
                  </a:cubicBezTo>
                  <a:cubicBezTo>
                    <a:pt x="281" y="1444"/>
                    <a:pt x="281" y="1435"/>
                    <a:pt x="281" y="1422"/>
                  </a:cubicBezTo>
                  <a:cubicBezTo>
                    <a:pt x="281" y="1418"/>
                    <a:pt x="281" y="1409"/>
                    <a:pt x="281" y="1401"/>
                  </a:cubicBezTo>
                  <a:cubicBezTo>
                    <a:pt x="358" y="943"/>
                    <a:pt x="358" y="943"/>
                    <a:pt x="358" y="943"/>
                  </a:cubicBezTo>
                  <a:cubicBezTo>
                    <a:pt x="26" y="614"/>
                    <a:pt x="26" y="614"/>
                    <a:pt x="26" y="614"/>
                  </a:cubicBezTo>
                  <a:cubicBezTo>
                    <a:pt x="8" y="597"/>
                    <a:pt x="0" y="584"/>
                    <a:pt x="0" y="5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6D4B245-A22B-44A2-8960-608D6A5A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8"/>
          <a:stretch>
            <a:fillRect/>
          </a:stretch>
        </p:blipFill>
        <p:spPr bwMode="auto">
          <a:xfrm>
            <a:off x="1305055" y="2491202"/>
            <a:ext cx="6533890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>
            <a:extLst>
              <a:ext uri="{FF2B5EF4-FFF2-40B4-BE49-F238E27FC236}">
                <a16:creationId xmlns:a16="http://schemas.microsoft.com/office/drawing/2014/main" id="{F6770B3C-010D-44C1-B044-62208EE64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spc="-150" dirty="0">
                <a:latin typeface="Avenir Black" panose="020B0803020203020204" pitchFamily="34" charset="0"/>
              </a:rPr>
              <a:t>Supporting community leaders is good for business.</a:t>
            </a:r>
          </a:p>
        </p:txBody>
      </p:sp>
      <p:sp>
        <p:nvSpPr>
          <p:cNvPr id="163846" name="Text Box 56">
            <a:extLst>
              <a:ext uri="{FF2B5EF4-FFF2-40B4-BE49-F238E27FC236}">
                <a16:creationId xmlns:a16="http://schemas.microsoft.com/office/drawing/2014/main" id="{7231B218-E919-442E-91D2-24D2E2835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1128713"/>
            <a:ext cx="484663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Clr>
                <a:srgbClr val="9BBB59"/>
              </a:buClr>
              <a:buSzPct val="130000"/>
            </a:pPr>
            <a:r>
              <a:rPr lang="en-US" altLang="en-US" sz="1800" b="1">
                <a:latin typeface="Avenir Heavy" panose="020B0703020203020204" pitchFamily="34" charset="0"/>
              </a:rPr>
              <a:t>Nonprofit, civic leaders, doctors, board members &amp; concerned citizens are the community </a:t>
            </a:r>
            <a:r>
              <a:rPr lang="en-US" altLang="en-US" sz="1800" b="1">
                <a:latin typeface="Avenir Black" panose="020B0803020203020204" pitchFamily="34" charset="0"/>
              </a:rPr>
              <a:t>“Influentials” </a:t>
            </a:r>
          </a:p>
          <a:p>
            <a:pPr>
              <a:spcBef>
                <a:spcPct val="0"/>
              </a:spcBef>
              <a:spcAft>
                <a:spcPts val="1800"/>
              </a:spcAft>
              <a:buClr>
                <a:srgbClr val="9BBB59"/>
              </a:buClr>
              <a:buSzPct val="130000"/>
            </a:pPr>
            <a:r>
              <a:rPr lang="en-US" altLang="en-US" sz="1800" b="1">
                <a:latin typeface="Avenir Heavy" panose="020B0703020203020204" pitchFamily="34" charset="0"/>
              </a:rPr>
              <a:t>They are most trusted when it comes to </a:t>
            </a:r>
            <a:r>
              <a:rPr lang="en-US" altLang="en-US" sz="1800" b="1">
                <a:latin typeface="Avenir Black" panose="020B0803020203020204" pitchFamily="34" charset="0"/>
              </a:rPr>
              <a:t>voting, shopping </a:t>
            </a:r>
            <a:r>
              <a:rPr lang="en-US" altLang="en-US" sz="1800" b="1">
                <a:latin typeface="Avenir Heavy" panose="020B0703020203020204" pitchFamily="34" charset="0"/>
              </a:rPr>
              <a:t>and </a:t>
            </a:r>
            <a:r>
              <a:rPr lang="en-US" altLang="en-US" sz="1800" b="1">
                <a:latin typeface="Avenir Black" panose="020B0803020203020204" pitchFamily="34" charset="0"/>
              </a:rPr>
              <a:t>what to do</a:t>
            </a:r>
          </a:p>
          <a:p>
            <a:pPr>
              <a:spcBef>
                <a:spcPct val="0"/>
              </a:spcBef>
              <a:spcAft>
                <a:spcPts val="1800"/>
              </a:spcAft>
              <a:buClr>
                <a:srgbClr val="9BBB59"/>
              </a:buClr>
              <a:buSzPct val="130000"/>
            </a:pPr>
            <a:r>
              <a:rPr lang="en-US" altLang="en-US" sz="1800" b="1">
                <a:latin typeface="Avenir Heavy" panose="020B0703020203020204" pitchFamily="34" charset="0"/>
              </a:rPr>
              <a:t>Local small businesses need to </a:t>
            </a:r>
            <a:r>
              <a:rPr lang="en-US" altLang="en-US" sz="1800" b="1">
                <a:latin typeface="Avenir Black" panose="020B0803020203020204" pitchFamily="34" charset="0"/>
              </a:rPr>
              <a:t>unleash their ‘word of mouth’ influence</a:t>
            </a:r>
          </a:p>
          <a:p>
            <a:pPr>
              <a:spcBef>
                <a:spcPct val="0"/>
              </a:spcBef>
              <a:spcAft>
                <a:spcPts val="1800"/>
              </a:spcAft>
              <a:buClr>
                <a:srgbClr val="9BBB59"/>
              </a:buClr>
              <a:buSzPct val="130000"/>
            </a:pPr>
            <a:r>
              <a:rPr lang="en-US" altLang="en-US" sz="1800" b="1">
                <a:latin typeface="Avenir Heavy" panose="020B0703020203020204" pitchFamily="34" charset="0"/>
              </a:rPr>
              <a:t>Support community Influentials and </a:t>
            </a:r>
            <a:r>
              <a:rPr lang="en-US" altLang="en-US" sz="1800" b="1">
                <a:latin typeface="Avenir Black" panose="020B0803020203020204" pitchFamily="34" charset="0"/>
              </a:rPr>
              <a:t>they’ll help you grow!</a:t>
            </a:r>
            <a:endParaRPr lang="en-US" altLang="en-US" sz="1400" b="1" i="1">
              <a:latin typeface="Avenir Black" panose="020B0803020203020204" pitchFamily="34" charset="0"/>
            </a:endParaRPr>
          </a:p>
          <a:p>
            <a:pPr algn="r">
              <a:lnSpc>
                <a:spcPct val="115000"/>
              </a:lnSpc>
              <a:spcBef>
                <a:spcPct val="0"/>
              </a:spcBef>
              <a:buClr>
                <a:srgbClr val="92D050"/>
              </a:buClr>
              <a:buSzPct val="160000"/>
              <a:buFontTx/>
              <a:buNone/>
            </a:pPr>
            <a:r>
              <a:rPr lang="en-US" altLang="en-US" sz="1400" b="1" i="1">
                <a:latin typeface="Avenir Medium" panose="02000603020000020003" pitchFamily="2" charset="0"/>
              </a:rPr>
              <a:t>– The Influentials, Keller and Berry, RoperUSA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F98523-314C-4F99-8308-45CD881E7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70" y="1139402"/>
            <a:ext cx="3025967" cy="1138881"/>
          </a:xfrm>
          <a:prstGeom prst="roundRect">
            <a:avLst>
              <a:gd name="adj" fmla="val 5540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88F586A-0812-4153-88A9-DDD0B6C1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11" y="2573142"/>
            <a:ext cx="3049426" cy="1997374"/>
          </a:xfrm>
          <a:prstGeom prst="roundRect">
            <a:avLst>
              <a:gd name="adj" fmla="val 5540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343C967-A886-4DF7-90AE-534378E79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4565"/>
            <a:ext cx="9144000" cy="4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spc="-150" dirty="0">
                <a:latin typeface="Avenir Black" panose="020B0803020203020204" pitchFamily="34" charset="0"/>
              </a:rPr>
              <a:t>You’ll reach these key “Influentials” with </a:t>
            </a:r>
            <a:r>
              <a:rPr lang="en-US" altLang="en-US" sz="2800" b="1" kern="0" spc="-120" dirty="0">
                <a:latin typeface="Avenir Black" panose="020B0803020203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PeoplePoints</a:t>
            </a:r>
            <a:r>
              <a:rPr lang="en-US" altLang="en-US" sz="1600" b="1" kern="0" spc="-120" baseline="70000" dirty="0">
                <a:latin typeface="Avenir Black" panose="020B0803020203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®</a:t>
            </a:r>
            <a:endParaRPr lang="en-US" altLang="en-US" sz="2800" b="1" spc="-150" dirty="0">
              <a:latin typeface="Avenir Black" panose="020B08030202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7E07-4A76-42A2-8D84-4739DBD6CF4E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1042988"/>
            <a:ext cx="438150" cy="442912"/>
            <a:chOff x="4920399" y="1043634"/>
            <a:chExt cx="437722" cy="444159"/>
          </a:xfrm>
          <a:solidFill>
            <a:schemeClr val="accent3"/>
          </a:solidFill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A0E3A6F-9B71-4F50-82D2-461BFD3E99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1043634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92" name="Freeform 10">
              <a:extLst>
                <a:ext uri="{FF2B5EF4-FFF2-40B4-BE49-F238E27FC236}">
                  <a16:creationId xmlns:a16="http://schemas.microsoft.com/office/drawing/2014/main" id="{9E2EDD60-3DDF-4EE7-BF5A-E80F2CDC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627" y="1145520"/>
              <a:ext cx="256924" cy="224467"/>
            </a:xfrm>
            <a:custGeom>
              <a:avLst/>
              <a:gdLst>
                <a:gd name="T0" fmla="*/ 2147483646 w 1544"/>
                <a:gd name="T1" fmla="*/ 2147483646 h 1354"/>
                <a:gd name="T2" fmla="*/ 2147483646 w 1544"/>
                <a:gd name="T3" fmla="*/ 2147483646 h 1354"/>
                <a:gd name="T4" fmla="*/ 2147483646 w 1544"/>
                <a:gd name="T5" fmla="*/ 2147483646 h 1354"/>
                <a:gd name="T6" fmla="*/ 2147483646 w 1544"/>
                <a:gd name="T7" fmla="*/ 2147483646 h 1354"/>
                <a:gd name="T8" fmla="*/ 2147483646 w 1544"/>
                <a:gd name="T9" fmla="*/ 2147483646 h 1354"/>
                <a:gd name="T10" fmla="*/ 2147483646 w 1544"/>
                <a:gd name="T11" fmla="*/ 2147483646 h 1354"/>
                <a:gd name="T12" fmla="*/ 2147483646 w 1544"/>
                <a:gd name="T13" fmla="*/ 2147483646 h 1354"/>
                <a:gd name="T14" fmla="*/ 2147483646 w 1544"/>
                <a:gd name="T15" fmla="*/ 2147483646 h 1354"/>
                <a:gd name="T16" fmla="*/ 2147483646 w 1544"/>
                <a:gd name="T17" fmla="*/ 2147483646 h 1354"/>
                <a:gd name="T18" fmla="*/ 0 w 1544"/>
                <a:gd name="T19" fmla="*/ 2147483646 h 1354"/>
                <a:gd name="T20" fmla="*/ 0 w 1544"/>
                <a:gd name="T21" fmla="*/ 2147483646 h 1354"/>
                <a:gd name="T22" fmla="*/ 2147483646 w 1544"/>
                <a:gd name="T23" fmla="*/ 2147483646 h 1354"/>
                <a:gd name="T24" fmla="*/ 2147483646 w 1544"/>
                <a:gd name="T25" fmla="*/ 2147483646 h 1354"/>
                <a:gd name="T26" fmla="*/ 2147483646 w 1544"/>
                <a:gd name="T27" fmla="*/ 2147483646 h 1354"/>
                <a:gd name="T28" fmla="*/ 2147483646 w 1544"/>
                <a:gd name="T29" fmla="*/ 2147483646 h 1354"/>
                <a:gd name="T30" fmla="*/ 2147483646 w 1544"/>
                <a:gd name="T31" fmla="*/ 2147483646 h 1354"/>
                <a:gd name="T32" fmla="*/ 2147483646 w 1544"/>
                <a:gd name="T33" fmla="*/ 0 h 1354"/>
                <a:gd name="T34" fmla="*/ 2147483646 w 1544"/>
                <a:gd name="T35" fmla="*/ 0 h 1354"/>
                <a:gd name="T36" fmla="*/ 2147483646 w 1544"/>
                <a:gd name="T37" fmla="*/ 2147483646 h 1354"/>
                <a:gd name="T38" fmla="*/ 2147483646 w 1544"/>
                <a:gd name="T39" fmla="*/ 2147483646 h 1354"/>
                <a:gd name="T40" fmla="*/ 2147483646 w 1544"/>
                <a:gd name="T41" fmla="*/ 2147483646 h 1354"/>
                <a:gd name="T42" fmla="*/ 2147483646 w 1544"/>
                <a:gd name="T43" fmla="*/ 2147483646 h 1354"/>
                <a:gd name="T44" fmla="*/ 2147483646 w 1544"/>
                <a:gd name="T45" fmla="*/ 2147483646 h 1354"/>
                <a:gd name="T46" fmla="*/ 2147483646 w 1544"/>
                <a:gd name="T47" fmla="*/ 2147483646 h 1354"/>
                <a:gd name="T48" fmla="*/ 2147483646 w 1544"/>
                <a:gd name="T49" fmla="*/ 2147483646 h 1354"/>
                <a:gd name="T50" fmla="*/ 2147483646 w 1544"/>
                <a:gd name="T51" fmla="*/ 2147483646 h 1354"/>
                <a:gd name="T52" fmla="*/ 2147483646 w 1544"/>
                <a:gd name="T53" fmla="*/ 2147483646 h 1354"/>
                <a:gd name="T54" fmla="*/ 2147483646 w 1544"/>
                <a:gd name="T55" fmla="*/ 2147483646 h 1354"/>
                <a:gd name="T56" fmla="*/ 2147483646 w 1544"/>
                <a:gd name="T57" fmla="*/ 2147483646 h 1354"/>
                <a:gd name="T58" fmla="*/ 2147483646 w 1544"/>
                <a:gd name="T59" fmla="*/ 2147483646 h 1354"/>
                <a:gd name="T60" fmla="*/ 2147483646 w 1544"/>
                <a:gd name="T61" fmla="*/ 2147483646 h 1354"/>
                <a:gd name="T62" fmla="*/ 2147483646 w 1544"/>
                <a:gd name="T63" fmla="*/ 2147483646 h 1354"/>
                <a:gd name="T64" fmla="*/ 2147483646 w 1544"/>
                <a:gd name="T65" fmla="*/ 2147483646 h 1354"/>
                <a:gd name="T66" fmla="*/ 2147483646 w 1544"/>
                <a:gd name="T67" fmla="*/ 2147483646 h 1354"/>
                <a:gd name="T68" fmla="*/ 2147483646 w 1544"/>
                <a:gd name="T69" fmla="*/ 2147483646 h 1354"/>
                <a:gd name="T70" fmla="*/ 2147483646 w 1544"/>
                <a:gd name="T71" fmla="*/ 2147483646 h 1354"/>
                <a:gd name="T72" fmla="*/ 2147483646 w 1544"/>
                <a:gd name="T73" fmla="*/ 2147483646 h 1354"/>
                <a:gd name="T74" fmla="*/ 2147483646 w 1544"/>
                <a:gd name="T75" fmla="*/ 2147483646 h 1354"/>
                <a:gd name="T76" fmla="*/ 2147483646 w 1544"/>
                <a:gd name="T77" fmla="*/ 2147483646 h 1354"/>
                <a:gd name="T78" fmla="*/ 2147483646 w 1544"/>
                <a:gd name="T79" fmla="*/ 2147483646 h 1354"/>
                <a:gd name="T80" fmla="*/ 2147483646 w 1544"/>
                <a:gd name="T81" fmla="*/ 2147483646 h 1354"/>
                <a:gd name="T82" fmla="*/ 2147483646 w 1544"/>
                <a:gd name="T83" fmla="*/ 2147483646 h 1354"/>
                <a:gd name="T84" fmla="*/ 2147483646 w 1544"/>
                <a:gd name="T85" fmla="*/ 2147483646 h 1354"/>
                <a:gd name="T86" fmla="*/ 2147483646 w 1544"/>
                <a:gd name="T87" fmla="*/ 2147483646 h 1354"/>
                <a:gd name="T88" fmla="*/ 2147483646 w 1544"/>
                <a:gd name="T89" fmla="*/ 2147483646 h 1354"/>
                <a:gd name="T90" fmla="*/ 2147483646 w 1544"/>
                <a:gd name="T91" fmla="*/ 2147483646 h 1354"/>
                <a:gd name="T92" fmla="*/ 2147483646 w 1544"/>
                <a:gd name="T93" fmla="*/ 2147483646 h 1354"/>
                <a:gd name="T94" fmla="*/ 2147483646 w 1544"/>
                <a:gd name="T95" fmla="*/ 2147483646 h 1354"/>
                <a:gd name="T96" fmla="*/ 2147483646 w 1544"/>
                <a:gd name="T97" fmla="*/ 2147483646 h 1354"/>
                <a:gd name="T98" fmla="*/ 2147483646 w 1544"/>
                <a:gd name="T99" fmla="*/ 2147483646 h 1354"/>
                <a:gd name="T100" fmla="*/ 2147483646 w 1544"/>
                <a:gd name="T101" fmla="*/ 2147483646 h 1354"/>
                <a:gd name="T102" fmla="*/ 2147483646 w 1544"/>
                <a:gd name="T103" fmla="*/ 2147483646 h 1354"/>
                <a:gd name="T104" fmla="*/ 2147483646 w 1544"/>
                <a:gd name="T105" fmla="*/ 2147483646 h 1354"/>
                <a:gd name="T106" fmla="*/ 2147483646 w 1544"/>
                <a:gd name="T107" fmla="*/ 2147483646 h 1354"/>
                <a:gd name="T108" fmla="*/ 2147483646 w 1544"/>
                <a:gd name="T109" fmla="*/ 2147483646 h 1354"/>
                <a:gd name="T110" fmla="*/ 2147483646 w 1544"/>
                <a:gd name="T111" fmla="*/ 2147483646 h 1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44" h="1354">
                  <a:moveTo>
                    <a:pt x="1401" y="195"/>
                  </a:moveTo>
                  <a:lnTo>
                    <a:pt x="1401" y="195"/>
                  </a:lnTo>
                  <a:cubicBezTo>
                    <a:pt x="1440" y="195"/>
                    <a:pt x="1474" y="208"/>
                    <a:pt x="1504" y="238"/>
                  </a:cubicBezTo>
                  <a:cubicBezTo>
                    <a:pt x="1530" y="264"/>
                    <a:pt x="1543" y="299"/>
                    <a:pt x="1543" y="337"/>
                  </a:cubicBezTo>
                  <a:cubicBezTo>
                    <a:pt x="1543" y="1206"/>
                    <a:pt x="1543" y="1206"/>
                    <a:pt x="1543" y="1206"/>
                  </a:cubicBezTo>
                  <a:cubicBezTo>
                    <a:pt x="1543" y="1249"/>
                    <a:pt x="1530" y="1284"/>
                    <a:pt x="1504" y="1310"/>
                  </a:cubicBezTo>
                  <a:cubicBezTo>
                    <a:pt x="1474" y="1340"/>
                    <a:pt x="1440" y="1353"/>
                    <a:pt x="1401" y="1353"/>
                  </a:cubicBezTo>
                  <a:cubicBezTo>
                    <a:pt x="147" y="1353"/>
                    <a:pt x="147" y="1353"/>
                    <a:pt x="147" y="1353"/>
                  </a:cubicBezTo>
                  <a:cubicBezTo>
                    <a:pt x="104" y="1353"/>
                    <a:pt x="69" y="1340"/>
                    <a:pt x="44" y="1310"/>
                  </a:cubicBezTo>
                  <a:cubicBezTo>
                    <a:pt x="13" y="1284"/>
                    <a:pt x="0" y="1249"/>
                    <a:pt x="0" y="1206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299"/>
                    <a:pt x="13" y="264"/>
                    <a:pt x="44" y="238"/>
                  </a:cubicBezTo>
                  <a:cubicBezTo>
                    <a:pt x="69" y="208"/>
                    <a:pt x="104" y="195"/>
                    <a:pt x="147" y="195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4" y="147"/>
                    <a:pt x="484" y="147"/>
                    <a:pt x="484" y="147"/>
                  </a:cubicBezTo>
                  <a:cubicBezTo>
                    <a:pt x="484" y="104"/>
                    <a:pt x="497" y="74"/>
                    <a:pt x="528" y="43"/>
                  </a:cubicBezTo>
                  <a:cubicBezTo>
                    <a:pt x="554" y="13"/>
                    <a:pt x="588" y="0"/>
                    <a:pt x="627" y="0"/>
                  </a:cubicBezTo>
                  <a:cubicBezTo>
                    <a:pt x="917" y="0"/>
                    <a:pt x="917" y="0"/>
                    <a:pt x="917" y="0"/>
                  </a:cubicBezTo>
                  <a:cubicBezTo>
                    <a:pt x="960" y="0"/>
                    <a:pt x="990" y="13"/>
                    <a:pt x="1020" y="43"/>
                  </a:cubicBezTo>
                  <a:cubicBezTo>
                    <a:pt x="1051" y="74"/>
                    <a:pt x="1064" y="104"/>
                    <a:pt x="1064" y="147"/>
                  </a:cubicBezTo>
                  <a:cubicBezTo>
                    <a:pt x="1064" y="195"/>
                    <a:pt x="1064" y="195"/>
                    <a:pt x="1064" y="195"/>
                  </a:cubicBezTo>
                  <a:lnTo>
                    <a:pt x="1401" y="195"/>
                  </a:lnTo>
                  <a:close/>
                  <a:moveTo>
                    <a:pt x="147" y="359"/>
                  </a:moveTo>
                  <a:lnTo>
                    <a:pt x="147" y="359"/>
                  </a:lnTo>
                  <a:cubicBezTo>
                    <a:pt x="147" y="679"/>
                    <a:pt x="147" y="679"/>
                    <a:pt x="147" y="679"/>
                  </a:cubicBezTo>
                  <a:cubicBezTo>
                    <a:pt x="1401" y="679"/>
                    <a:pt x="1401" y="679"/>
                    <a:pt x="1401" y="679"/>
                  </a:cubicBezTo>
                  <a:cubicBezTo>
                    <a:pt x="1401" y="359"/>
                    <a:pt x="1401" y="359"/>
                    <a:pt x="1401" y="359"/>
                  </a:cubicBezTo>
                  <a:cubicBezTo>
                    <a:pt x="1401" y="355"/>
                    <a:pt x="1396" y="350"/>
                    <a:pt x="1396" y="346"/>
                  </a:cubicBezTo>
                  <a:cubicBezTo>
                    <a:pt x="1392" y="342"/>
                    <a:pt x="1388" y="337"/>
                    <a:pt x="1383" y="337"/>
                  </a:cubicBezTo>
                  <a:cubicBezTo>
                    <a:pt x="165" y="337"/>
                    <a:pt x="165" y="337"/>
                    <a:pt x="165" y="337"/>
                  </a:cubicBezTo>
                  <a:cubicBezTo>
                    <a:pt x="160" y="337"/>
                    <a:pt x="156" y="342"/>
                    <a:pt x="152" y="346"/>
                  </a:cubicBezTo>
                  <a:cubicBezTo>
                    <a:pt x="147" y="350"/>
                    <a:pt x="147" y="355"/>
                    <a:pt x="147" y="359"/>
                  </a:cubicBezTo>
                  <a:close/>
                  <a:moveTo>
                    <a:pt x="1401" y="1189"/>
                  </a:moveTo>
                  <a:lnTo>
                    <a:pt x="1401" y="1189"/>
                  </a:lnTo>
                  <a:cubicBezTo>
                    <a:pt x="1401" y="821"/>
                    <a:pt x="1401" y="821"/>
                    <a:pt x="1401" y="821"/>
                  </a:cubicBezTo>
                  <a:cubicBezTo>
                    <a:pt x="964" y="821"/>
                    <a:pt x="964" y="821"/>
                    <a:pt x="964" y="821"/>
                  </a:cubicBezTo>
                  <a:cubicBezTo>
                    <a:pt x="964" y="930"/>
                    <a:pt x="964" y="930"/>
                    <a:pt x="964" y="930"/>
                  </a:cubicBezTo>
                  <a:cubicBezTo>
                    <a:pt x="964" y="942"/>
                    <a:pt x="964" y="947"/>
                    <a:pt x="955" y="955"/>
                  </a:cubicBezTo>
                  <a:cubicBezTo>
                    <a:pt x="947" y="964"/>
                    <a:pt x="938" y="968"/>
                    <a:pt x="930" y="968"/>
                  </a:cubicBezTo>
                  <a:cubicBezTo>
                    <a:pt x="614" y="968"/>
                    <a:pt x="614" y="968"/>
                    <a:pt x="614" y="968"/>
                  </a:cubicBezTo>
                  <a:cubicBezTo>
                    <a:pt x="605" y="968"/>
                    <a:pt x="597" y="964"/>
                    <a:pt x="592" y="955"/>
                  </a:cubicBezTo>
                  <a:cubicBezTo>
                    <a:pt x="584" y="947"/>
                    <a:pt x="580" y="942"/>
                    <a:pt x="580" y="930"/>
                  </a:cubicBezTo>
                  <a:cubicBezTo>
                    <a:pt x="580" y="821"/>
                    <a:pt x="580" y="821"/>
                    <a:pt x="580" y="821"/>
                  </a:cubicBezTo>
                  <a:cubicBezTo>
                    <a:pt x="147" y="821"/>
                    <a:pt x="147" y="821"/>
                    <a:pt x="147" y="821"/>
                  </a:cubicBezTo>
                  <a:cubicBezTo>
                    <a:pt x="147" y="1189"/>
                    <a:pt x="147" y="1189"/>
                    <a:pt x="147" y="1189"/>
                  </a:cubicBezTo>
                  <a:cubicBezTo>
                    <a:pt x="147" y="1193"/>
                    <a:pt x="147" y="1197"/>
                    <a:pt x="152" y="1202"/>
                  </a:cubicBezTo>
                  <a:cubicBezTo>
                    <a:pt x="156" y="1206"/>
                    <a:pt x="160" y="1206"/>
                    <a:pt x="165" y="1206"/>
                  </a:cubicBezTo>
                  <a:cubicBezTo>
                    <a:pt x="1383" y="1206"/>
                    <a:pt x="1383" y="1206"/>
                    <a:pt x="1383" y="1206"/>
                  </a:cubicBezTo>
                  <a:cubicBezTo>
                    <a:pt x="1388" y="1206"/>
                    <a:pt x="1392" y="1206"/>
                    <a:pt x="1396" y="1202"/>
                  </a:cubicBezTo>
                  <a:cubicBezTo>
                    <a:pt x="1396" y="1197"/>
                    <a:pt x="1401" y="1193"/>
                    <a:pt x="1401" y="1189"/>
                  </a:cubicBezTo>
                  <a:close/>
                  <a:moveTo>
                    <a:pt x="627" y="147"/>
                  </a:moveTo>
                  <a:lnTo>
                    <a:pt x="627" y="147"/>
                  </a:lnTo>
                  <a:cubicBezTo>
                    <a:pt x="627" y="195"/>
                    <a:pt x="627" y="195"/>
                    <a:pt x="627" y="195"/>
                  </a:cubicBezTo>
                  <a:cubicBezTo>
                    <a:pt x="917" y="195"/>
                    <a:pt x="917" y="195"/>
                    <a:pt x="917" y="195"/>
                  </a:cubicBezTo>
                  <a:cubicBezTo>
                    <a:pt x="917" y="147"/>
                    <a:pt x="917" y="147"/>
                    <a:pt x="917" y="147"/>
                  </a:cubicBezTo>
                  <a:lnTo>
                    <a:pt x="627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D6E369-56FA-49AE-8B60-74B915161F3E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4297363"/>
            <a:ext cx="436562" cy="444500"/>
            <a:chOff x="401250" y="4275109"/>
            <a:chExt cx="437722" cy="444159"/>
          </a:xfrm>
          <a:solidFill>
            <a:schemeClr val="accent3"/>
          </a:solidFill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682F1C5-7A7D-46E4-8342-383D1C3398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50" y="4275109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90" name="Freeform 8">
              <a:extLst>
                <a:ext uri="{FF2B5EF4-FFF2-40B4-BE49-F238E27FC236}">
                  <a16:creationId xmlns:a16="http://schemas.microsoft.com/office/drawing/2014/main" id="{1A054CB9-ED5D-4FD6-8B6B-5C537EC298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9964" y="4391381"/>
              <a:ext cx="271334" cy="211614"/>
            </a:xfrm>
            <a:custGeom>
              <a:avLst/>
              <a:gdLst>
                <a:gd name="T0" fmla="*/ 2147483646 w 920"/>
                <a:gd name="T1" fmla="*/ 2147483646 h 718"/>
                <a:gd name="T2" fmla="*/ 2147483646 w 920"/>
                <a:gd name="T3" fmla="*/ 2147483646 h 718"/>
                <a:gd name="T4" fmla="*/ 2147483646 w 920"/>
                <a:gd name="T5" fmla="*/ 2147483646 h 718"/>
                <a:gd name="T6" fmla="*/ 2147483646 w 920"/>
                <a:gd name="T7" fmla="*/ 0 h 718"/>
                <a:gd name="T8" fmla="*/ 2147483646 w 920"/>
                <a:gd name="T9" fmla="*/ 0 h 718"/>
                <a:gd name="T10" fmla="*/ 2147483646 w 920"/>
                <a:gd name="T11" fmla="*/ 2147483646 h 718"/>
                <a:gd name="T12" fmla="*/ 2147483646 w 920"/>
                <a:gd name="T13" fmla="*/ 2147483646 h 718"/>
                <a:gd name="T14" fmla="*/ 2147483646 w 920"/>
                <a:gd name="T15" fmla="*/ 2147483646 h 718"/>
                <a:gd name="T16" fmla="*/ 2147483646 w 920"/>
                <a:gd name="T17" fmla="*/ 2147483646 h 718"/>
                <a:gd name="T18" fmla="*/ 2147483646 w 920"/>
                <a:gd name="T19" fmla="*/ 2147483646 h 718"/>
                <a:gd name="T20" fmla="*/ 2147483646 w 920"/>
                <a:gd name="T21" fmla="*/ 2147483646 h 718"/>
                <a:gd name="T22" fmla="*/ 2147483646 w 920"/>
                <a:gd name="T23" fmla="*/ 2147483646 h 718"/>
                <a:gd name="T24" fmla="*/ 2147483646 w 920"/>
                <a:gd name="T25" fmla="*/ 2147483646 h 718"/>
                <a:gd name="T26" fmla="*/ 2147483646 w 920"/>
                <a:gd name="T27" fmla="*/ 2147483646 h 718"/>
                <a:gd name="T28" fmla="*/ 2147483646 w 920"/>
                <a:gd name="T29" fmla="*/ 2147483646 h 718"/>
                <a:gd name="T30" fmla="*/ 2147483646 w 920"/>
                <a:gd name="T31" fmla="*/ 2147483646 h 718"/>
                <a:gd name="T32" fmla="*/ 2147483646 w 920"/>
                <a:gd name="T33" fmla="*/ 2147483646 h 718"/>
                <a:gd name="T34" fmla="*/ 2147483646 w 920"/>
                <a:gd name="T35" fmla="*/ 2147483646 h 718"/>
                <a:gd name="T36" fmla="*/ 2147483646 w 920"/>
                <a:gd name="T37" fmla="*/ 2147483646 h 718"/>
                <a:gd name="T38" fmla="*/ 2147483646 w 920"/>
                <a:gd name="T39" fmla="*/ 2147483646 h 718"/>
                <a:gd name="T40" fmla="*/ 2147483646 w 920"/>
                <a:gd name="T41" fmla="*/ 2147483646 h 718"/>
                <a:gd name="T42" fmla="*/ 2147483646 w 920"/>
                <a:gd name="T43" fmla="*/ 2147483646 h 718"/>
                <a:gd name="T44" fmla="*/ 2147483646 w 920"/>
                <a:gd name="T45" fmla="*/ 2147483646 h 718"/>
                <a:gd name="T46" fmla="*/ 2147483646 w 920"/>
                <a:gd name="T47" fmla="*/ 2147483646 h 718"/>
                <a:gd name="T48" fmla="*/ 2147483646 w 920"/>
                <a:gd name="T49" fmla="*/ 2147483646 h 718"/>
                <a:gd name="T50" fmla="*/ 2147483646 w 920"/>
                <a:gd name="T51" fmla="*/ 2147483646 h 718"/>
                <a:gd name="T52" fmla="*/ 2147483646 w 920"/>
                <a:gd name="T53" fmla="*/ 2147483646 h 718"/>
                <a:gd name="T54" fmla="*/ 2147483646 w 920"/>
                <a:gd name="T55" fmla="*/ 2147483646 h 718"/>
                <a:gd name="T56" fmla="*/ 2147483646 w 920"/>
                <a:gd name="T57" fmla="*/ 2147483646 h 718"/>
                <a:gd name="T58" fmla="*/ 2147483646 w 920"/>
                <a:gd name="T59" fmla="*/ 2147483646 h 718"/>
                <a:gd name="T60" fmla="*/ 2147483646 w 920"/>
                <a:gd name="T61" fmla="*/ 2147483646 h 718"/>
                <a:gd name="T62" fmla="*/ 2147483646 w 920"/>
                <a:gd name="T63" fmla="*/ 2147483646 h 718"/>
                <a:gd name="T64" fmla="*/ 2147483646 w 920"/>
                <a:gd name="T65" fmla="*/ 2147483646 h 718"/>
                <a:gd name="T66" fmla="*/ 2147483646 w 920"/>
                <a:gd name="T67" fmla="*/ 2147483646 h 718"/>
                <a:gd name="T68" fmla="*/ 2147483646 w 920"/>
                <a:gd name="T69" fmla="*/ 2147483646 h 718"/>
                <a:gd name="T70" fmla="*/ 2147483646 w 920"/>
                <a:gd name="T71" fmla="*/ 2147483646 h 718"/>
                <a:gd name="T72" fmla="*/ 2147483646 w 920"/>
                <a:gd name="T73" fmla="*/ 2147483646 h 718"/>
                <a:gd name="T74" fmla="*/ 2147483646 w 920"/>
                <a:gd name="T75" fmla="*/ 2147483646 h 718"/>
                <a:gd name="T76" fmla="*/ 2147483646 w 920"/>
                <a:gd name="T77" fmla="*/ 2147483646 h 718"/>
                <a:gd name="T78" fmla="*/ 2147483646 w 920"/>
                <a:gd name="T79" fmla="*/ 2147483646 h 71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20" h="718">
                  <a:moveTo>
                    <a:pt x="902" y="246"/>
                  </a:moveTo>
                  <a:lnTo>
                    <a:pt x="902" y="246"/>
                  </a:lnTo>
                  <a:cubicBezTo>
                    <a:pt x="774" y="22"/>
                    <a:pt x="774" y="22"/>
                    <a:pt x="774" y="22"/>
                  </a:cubicBezTo>
                  <a:cubicBezTo>
                    <a:pt x="766" y="9"/>
                    <a:pt x="751" y="0"/>
                    <a:pt x="73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69" y="0"/>
                    <a:pt x="153" y="9"/>
                    <a:pt x="145" y="22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0" y="277"/>
                    <a:pt x="21" y="313"/>
                    <a:pt x="56" y="313"/>
                  </a:cubicBezTo>
                  <a:cubicBezTo>
                    <a:pt x="101" y="313"/>
                    <a:pt x="101" y="313"/>
                    <a:pt x="101" y="313"/>
                  </a:cubicBezTo>
                  <a:cubicBezTo>
                    <a:pt x="101" y="668"/>
                    <a:pt x="101" y="668"/>
                    <a:pt x="101" y="668"/>
                  </a:cubicBezTo>
                  <a:cubicBezTo>
                    <a:pt x="101" y="695"/>
                    <a:pt x="121" y="717"/>
                    <a:pt x="146" y="717"/>
                  </a:cubicBezTo>
                  <a:cubicBezTo>
                    <a:pt x="505" y="717"/>
                    <a:pt x="505" y="717"/>
                    <a:pt x="505" y="717"/>
                  </a:cubicBezTo>
                  <a:cubicBezTo>
                    <a:pt x="529" y="717"/>
                    <a:pt x="550" y="695"/>
                    <a:pt x="550" y="668"/>
                  </a:cubicBezTo>
                  <a:cubicBezTo>
                    <a:pt x="550" y="313"/>
                    <a:pt x="550" y="313"/>
                    <a:pt x="550" y="313"/>
                  </a:cubicBezTo>
                  <a:cubicBezTo>
                    <a:pt x="751" y="313"/>
                    <a:pt x="751" y="313"/>
                    <a:pt x="751" y="313"/>
                  </a:cubicBezTo>
                  <a:cubicBezTo>
                    <a:pt x="751" y="695"/>
                    <a:pt x="751" y="695"/>
                    <a:pt x="751" y="695"/>
                  </a:cubicBezTo>
                  <a:cubicBezTo>
                    <a:pt x="751" y="707"/>
                    <a:pt x="761" y="717"/>
                    <a:pt x="774" y="717"/>
                  </a:cubicBezTo>
                  <a:cubicBezTo>
                    <a:pt x="796" y="717"/>
                    <a:pt x="796" y="717"/>
                    <a:pt x="796" y="717"/>
                  </a:cubicBezTo>
                  <a:cubicBezTo>
                    <a:pt x="808" y="717"/>
                    <a:pt x="819" y="707"/>
                    <a:pt x="819" y="695"/>
                  </a:cubicBezTo>
                  <a:cubicBezTo>
                    <a:pt x="819" y="313"/>
                    <a:pt x="819" y="313"/>
                    <a:pt x="819" y="313"/>
                  </a:cubicBezTo>
                  <a:cubicBezTo>
                    <a:pt x="863" y="313"/>
                    <a:pt x="863" y="313"/>
                    <a:pt x="863" y="313"/>
                  </a:cubicBezTo>
                  <a:cubicBezTo>
                    <a:pt x="898" y="313"/>
                    <a:pt x="919" y="277"/>
                    <a:pt x="902" y="246"/>
                  </a:cubicBezTo>
                  <a:close/>
                  <a:moveTo>
                    <a:pt x="482" y="650"/>
                  </a:moveTo>
                  <a:lnTo>
                    <a:pt x="482" y="650"/>
                  </a:lnTo>
                  <a:cubicBezTo>
                    <a:pt x="169" y="650"/>
                    <a:pt x="169" y="650"/>
                    <a:pt x="169" y="650"/>
                  </a:cubicBezTo>
                  <a:cubicBezTo>
                    <a:pt x="169" y="516"/>
                    <a:pt x="169" y="516"/>
                    <a:pt x="169" y="516"/>
                  </a:cubicBezTo>
                  <a:cubicBezTo>
                    <a:pt x="482" y="516"/>
                    <a:pt x="482" y="516"/>
                    <a:pt x="482" y="516"/>
                  </a:cubicBezTo>
                  <a:lnTo>
                    <a:pt x="482" y="650"/>
                  </a:lnTo>
                  <a:close/>
                  <a:moveTo>
                    <a:pt x="482" y="449"/>
                  </a:moveTo>
                  <a:lnTo>
                    <a:pt x="482" y="449"/>
                  </a:lnTo>
                  <a:cubicBezTo>
                    <a:pt x="169" y="449"/>
                    <a:pt x="169" y="449"/>
                    <a:pt x="169" y="449"/>
                  </a:cubicBezTo>
                  <a:cubicBezTo>
                    <a:pt x="169" y="313"/>
                    <a:pt x="169" y="313"/>
                    <a:pt x="169" y="313"/>
                  </a:cubicBezTo>
                  <a:cubicBezTo>
                    <a:pt x="482" y="313"/>
                    <a:pt x="482" y="313"/>
                    <a:pt x="482" y="313"/>
                  </a:cubicBezTo>
                  <a:lnTo>
                    <a:pt x="482" y="449"/>
                  </a:lnTo>
                  <a:close/>
                  <a:moveTo>
                    <a:pt x="95" y="246"/>
                  </a:moveTo>
                  <a:lnTo>
                    <a:pt x="95" y="246"/>
                  </a:lnTo>
                  <a:cubicBezTo>
                    <a:pt x="197" y="67"/>
                    <a:pt x="197" y="67"/>
                    <a:pt x="197" y="67"/>
                  </a:cubicBezTo>
                  <a:cubicBezTo>
                    <a:pt x="722" y="67"/>
                    <a:pt x="722" y="67"/>
                    <a:pt x="722" y="67"/>
                  </a:cubicBezTo>
                  <a:cubicBezTo>
                    <a:pt x="824" y="246"/>
                    <a:pt x="824" y="246"/>
                    <a:pt x="824" y="246"/>
                  </a:cubicBezTo>
                  <a:lnTo>
                    <a:pt x="95" y="2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CF189C-4232-4CB9-A8B8-934B02ED48FF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3645852"/>
            <a:ext cx="438150" cy="444500"/>
            <a:chOff x="4920399" y="3300158"/>
            <a:chExt cx="437722" cy="444159"/>
          </a:xfrm>
          <a:solidFill>
            <a:schemeClr val="accent3"/>
          </a:solidFill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67463DB7-8DD4-4C4E-BC03-37B25D4225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3300158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88" name="Freeform 4">
              <a:extLst>
                <a:ext uri="{FF2B5EF4-FFF2-40B4-BE49-F238E27FC236}">
                  <a16:creationId xmlns:a16="http://schemas.microsoft.com/office/drawing/2014/main" id="{955FDC2A-30C6-4C2C-A3C9-84AEB6588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01021" y="3401380"/>
              <a:ext cx="281594" cy="231900"/>
            </a:xfrm>
            <a:custGeom>
              <a:avLst/>
              <a:gdLst>
                <a:gd name="T0" fmla="*/ 2147483646 w 1201"/>
                <a:gd name="T1" fmla="*/ 2147483646 h 987"/>
                <a:gd name="T2" fmla="*/ 2147483646 w 1201"/>
                <a:gd name="T3" fmla="*/ 2147483646 h 987"/>
                <a:gd name="T4" fmla="*/ 2147483646 w 1201"/>
                <a:gd name="T5" fmla="*/ 2147483646 h 987"/>
                <a:gd name="T6" fmla="*/ 2147483646 w 1201"/>
                <a:gd name="T7" fmla="*/ 2147483646 h 987"/>
                <a:gd name="T8" fmla="*/ 2147483646 w 1201"/>
                <a:gd name="T9" fmla="*/ 2147483646 h 987"/>
                <a:gd name="T10" fmla="*/ 2147483646 w 1201"/>
                <a:gd name="T11" fmla="*/ 2147483646 h 987"/>
                <a:gd name="T12" fmla="*/ 2147483646 w 1201"/>
                <a:gd name="T13" fmla="*/ 2147483646 h 987"/>
                <a:gd name="T14" fmla="*/ 2147483646 w 1201"/>
                <a:gd name="T15" fmla="*/ 2147483646 h 987"/>
                <a:gd name="T16" fmla="*/ 2147483646 w 1201"/>
                <a:gd name="T17" fmla="*/ 2147483646 h 987"/>
                <a:gd name="T18" fmla="*/ 2147483646 w 1201"/>
                <a:gd name="T19" fmla="*/ 2147483646 h 987"/>
                <a:gd name="T20" fmla="*/ 2147483646 w 1201"/>
                <a:gd name="T21" fmla="*/ 2147483646 h 987"/>
                <a:gd name="T22" fmla="*/ 2147483646 w 1201"/>
                <a:gd name="T23" fmla="*/ 2147483646 h 987"/>
                <a:gd name="T24" fmla="*/ 2147483646 w 1201"/>
                <a:gd name="T25" fmla="*/ 2147483646 h 987"/>
                <a:gd name="T26" fmla="*/ 2147483646 w 1201"/>
                <a:gd name="T27" fmla="*/ 2147483646 h 987"/>
                <a:gd name="T28" fmla="*/ 2147483646 w 1201"/>
                <a:gd name="T29" fmla="*/ 2147483646 h 987"/>
                <a:gd name="T30" fmla="*/ 2147483646 w 1201"/>
                <a:gd name="T31" fmla="*/ 2147483646 h 987"/>
                <a:gd name="T32" fmla="*/ 0 w 1201"/>
                <a:gd name="T33" fmla="*/ 2147483646 h 987"/>
                <a:gd name="T34" fmla="*/ 2147483646 w 1201"/>
                <a:gd name="T35" fmla="*/ 2147483646 h 987"/>
                <a:gd name="T36" fmla="*/ 2147483646 w 1201"/>
                <a:gd name="T37" fmla="*/ 2147483646 h 987"/>
                <a:gd name="T38" fmla="*/ 2147483646 w 1201"/>
                <a:gd name="T39" fmla="*/ 2147483646 h 987"/>
                <a:gd name="T40" fmla="*/ 2147483646 w 1201"/>
                <a:gd name="T41" fmla="*/ 2147483646 h 987"/>
                <a:gd name="T42" fmla="*/ 2147483646 w 1201"/>
                <a:gd name="T43" fmla="*/ 2147483646 h 987"/>
                <a:gd name="T44" fmla="*/ 2147483646 w 1201"/>
                <a:gd name="T45" fmla="*/ 2147483646 h 987"/>
                <a:gd name="T46" fmla="*/ 2147483646 w 1201"/>
                <a:gd name="T47" fmla="*/ 2147483646 h 987"/>
                <a:gd name="T48" fmla="*/ 2147483646 w 1201"/>
                <a:gd name="T49" fmla="*/ 2147483646 h 987"/>
                <a:gd name="T50" fmla="*/ 2147483646 w 1201"/>
                <a:gd name="T51" fmla="*/ 2147483646 h 987"/>
                <a:gd name="T52" fmla="*/ 2147483646 w 1201"/>
                <a:gd name="T53" fmla="*/ 2147483646 h 987"/>
                <a:gd name="T54" fmla="*/ 2147483646 w 1201"/>
                <a:gd name="T55" fmla="*/ 2147483646 h 987"/>
                <a:gd name="T56" fmla="*/ 2147483646 w 1201"/>
                <a:gd name="T57" fmla="*/ 2147483646 h 987"/>
                <a:gd name="T58" fmla="*/ 2147483646 w 1201"/>
                <a:gd name="T59" fmla="*/ 2147483646 h 987"/>
                <a:gd name="T60" fmla="*/ 2147483646 w 1201"/>
                <a:gd name="T61" fmla="*/ 2147483646 h 987"/>
                <a:gd name="T62" fmla="*/ 2147483646 w 1201"/>
                <a:gd name="T63" fmla="*/ 2147483646 h 987"/>
                <a:gd name="T64" fmla="*/ 2147483646 w 1201"/>
                <a:gd name="T65" fmla="*/ 2147483646 h 987"/>
                <a:gd name="T66" fmla="*/ 2147483646 w 1201"/>
                <a:gd name="T67" fmla="*/ 2147483646 h 987"/>
                <a:gd name="T68" fmla="*/ 2147483646 w 1201"/>
                <a:gd name="T69" fmla="*/ 2147483646 h 987"/>
                <a:gd name="T70" fmla="*/ 2147483646 w 1201"/>
                <a:gd name="T71" fmla="*/ 2147483646 h 987"/>
                <a:gd name="T72" fmla="*/ 2147483646 w 1201"/>
                <a:gd name="T73" fmla="*/ 2147483646 h 987"/>
                <a:gd name="T74" fmla="*/ 2147483646 w 1201"/>
                <a:gd name="T75" fmla="*/ 2147483646 h 987"/>
                <a:gd name="T76" fmla="*/ 2147483646 w 1201"/>
                <a:gd name="T77" fmla="*/ 2147483646 h 987"/>
                <a:gd name="T78" fmla="*/ 2147483646 w 1201"/>
                <a:gd name="T79" fmla="*/ 2147483646 h 9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1" h="987">
                  <a:moveTo>
                    <a:pt x="560" y="489"/>
                  </a:moveTo>
                  <a:lnTo>
                    <a:pt x="560" y="489"/>
                  </a:lnTo>
                  <a:cubicBezTo>
                    <a:pt x="571" y="502"/>
                    <a:pt x="586" y="506"/>
                    <a:pt x="600" y="506"/>
                  </a:cubicBezTo>
                  <a:cubicBezTo>
                    <a:pt x="613" y="506"/>
                    <a:pt x="628" y="502"/>
                    <a:pt x="640" y="489"/>
                  </a:cubicBezTo>
                  <a:cubicBezTo>
                    <a:pt x="824" y="298"/>
                    <a:pt x="824" y="298"/>
                    <a:pt x="824" y="298"/>
                  </a:cubicBezTo>
                  <a:cubicBezTo>
                    <a:pt x="881" y="240"/>
                    <a:pt x="893" y="129"/>
                    <a:pt x="814" y="62"/>
                  </a:cubicBezTo>
                  <a:cubicBezTo>
                    <a:pt x="742" y="0"/>
                    <a:pt x="646" y="28"/>
                    <a:pt x="600" y="76"/>
                  </a:cubicBezTo>
                  <a:cubicBezTo>
                    <a:pt x="553" y="28"/>
                    <a:pt x="458" y="0"/>
                    <a:pt x="386" y="62"/>
                  </a:cubicBezTo>
                  <a:cubicBezTo>
                    <a:pt x="307" y="129"/>
                    <a:pt x="318" y="240"/>
                    <a:pt x="374" y="298"/>
                  </a:cubicBezTo>
                  <a:lnTo>
                    <a:pt x="560" y="489"/>
                  </a:lnTo>
                  <a:close/>
                  <a:moveTo>
                    <a:pt x="443" y="130"/>
                  </a:moveTo>
                  <a:lnTo>
                    <a:pt x="443" y="130"/>
                  </a:lnTo>
                  <a:cubicBezTo>
                    <a:pt x="469" y="108"/>
                    <a:pt x="511" y="114"/>
                    <a:pt x="535" y="140"/>
                  </a:cubicBezTo>
                  <a:cubicBezTo>
                    <a:pt x="600" y="206"/>
                    <a:pt x="600" y="206"/>
                    <a:pt x="600" y="206"/>
                  </a:cubicBezTo>
                  <a:cubicBezTo>
                    <a:pt x="664" y="139"/>
                    <a:pt x="664" y="139"/>
                    <a:pt x="664" y="139"/>
                  </a:cubicBezTo>
                  <a:cubicBezTo>
                    <a:pt x="689" y="114"/>
                    <a:pt x="730" y="108"/>
                    <a:pt x="756" y="130"/>
                  </a:cubicBezTo>
                  <a:cubicBezTo>
                    <a:pt x="792" y="160"/>
                    <a:pt x="786" y="210"/>
                    <a:pt x="761" y="235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438" y="235"/>
                    <a:pt x="438" y="235"/>
                    <a:pt x="438" y="235"/>
                  </a:cubicBezTo>
                  <a:cubicBezTo>
                    <a:pt x="414" y="210"/>
                    <a:pt x="408" y="160"/>
                    <a:pt x="443" y="130"/>
                  </a:cubicBezTo>
                  <a:close/>
                  <a:moveTo>
                    <a:pt x="1074" y="207"/>
                  </a:moveTo>
                  <a:lnTo>
                    <a:pt x="1074" y="207"/>
                  </a:lnTo>
                  <a:cubicBezTo>
                    <a:pt x="995" y="201"/>
                    <a:pt x="930" y="264"/>
                    <a:pt x="930" y="342"/>
                  </a:cubicBezTo>
                  <a:cubicBezTo>
                    <a:pt x="930" y="342"/>
                    <a:pt x="930" y="415"/>
                    <a:pt x="929" y="484"/>
                  </a:cubicBezTo>
                  <a:cubicBezTo>
                    <a:pt x="874" y="447"/>
                    <a:pt x="793" y="454"/>
                    <a:pt x="748" y="514"/>
                  </a:cubicBezTo>
                  <a:cubicBezTo>
                    <a:pt x="613" y="688"/>
                    <a:pt x="613" y="688"/>
                    <a:pt x="613" y="688"/>
                  </a:cubicBezTo>
                  <a:cubicBezTo>
                    <a:pt x="608" y="696"/>
                    <a:pt x="604" y="703"/>
                    <a:pt x="600" y="710"/>
                  </a:cubicBezTo>
                  <a:cubicBezTo>
                    <a:pt x="595" y="703"/>
                    <a:pt x="592" y="696"/>
                    <a:pt x="586" y="688"/>
                  </a:cubicBezTo>
                  <a:cubicBezTo>
                    <a:pt x="451" y="514"/>
                    <a:pt x="451" y="514"/>
                    <a:pt x="451" y="514"/>
                  </a:cubicBezTo>
                  <a:cubicBezTo>
                    <a:pt x="406" y="454"/>
                    <a:pt x="325" y="447"/>
                    <a:pt x="270" y="484"/>
                  </a:cubicBezTo>
                  <a:cubicBezTo>
                    <a:pt x="270" y="415"/>
                    <a:pt x="270" y="342"/>
                    <a:pt x="270" y="342"/>
                  </a:cubicBezTo>
                  <a:cubicBezTo>
                    <a:pt x="270" y="264"/>
                    <a:pt x="204" y="201"/>
                    <a:pt x="126" y="207"/>
                  </a:cubicBezTo>
                  <a:cubicBezTo>
                    <a:pt x="54" y="212"/>
                    <a:pt x="0" y="274"/>
                    <a:pt x="0" y="346"/>
                  </a:cubicBezTo>
                  <a:cubicBezTo>
                    <a:pt x="0" y="705"/>
                    <a:pt x="0" y="705"/>
                    <a:pt x="0" y="705"/>
                  </a:cubicBezTo>
                  <a:cubicBezTo>
                    <a:pt x="0" y="752"/>
                    <a:pt x="16" y="799"/>
                    <a:pt x="46" y="836"/>
                  </a:cubicBezTo>
                  <a:cubicBezTo>
                    <a:pt x="156" y="975"/>
                    <a:pt x="156" y="975"/>
                    <a:pt x="156" y="975"/>
                  </a:cubicBezTo>
                  <a:cubicBezTo>
                    <a:pt x="161" y="982"/>
                    <a:pt x="170" y="986"/>
                    <a:pt x="179" y="986"/>
                  </a:cubicBezTo>
                  <a:cubicBezTo>
                    <a:pt x="210" y="986"/>
                    <a:pt x="210" y="986"/>
                    <a:pt x="210" y="986"/>
                  </a:cubicBezTo>
                  <a:cubicBezTo>
                    <a:pt x="226" y="986"/>
                    <a:pt x="240" y="973"/>
                    <a:pt x="240" y="956"/>
                  </a:cubicBezTo>
                  <a:cubicBezTo>
                    <a:pt x="240" y="943"/>
                    <a:pt x="235" y="928"/>
                    <a:pt x="226" y="918"/>
                  </a:cubicBezTo>
                  <a:cubicBezTo>
                    <a:pt x="116" y="780"/>
                    <a:pt x="116" y="780"/>
                    <a:pt x="116" y="780"/>
                  </a:cubicBezTo>
                  <a:cubicBezTo>
                    <a:pt x="98" y="759"/>
                    <a:pt x="90" y="733"/>
                    <a:pt x="90" y="705"/>
                  </a:cubicBezTo>
                  <a:cubicBezTo>
                    <a:pt x="90" y="343"/>
                    <a:pt x="90" y="343"/>
                    <a:pt x="90" y="343"/>
                  </a:cubicBezTo>
                  <a:cubicBezTo>
                    <a:pt x="90" y="321"/>
                    <a:pt x="104" y="301"/>
                    <a:pt x="126" y="297"/>
                  </a:cubicBezTo>
                  <a:cubicBezTo>
                    <a:pt x="155" y="291"/>
                    <a:pt x="180" y="314"/>
                    <a:pt x="180" y="342"/>
                  </a:cubicBezTo>
                  <a:cubicBezTo>
                    <a:pt x="180" y="342"/>
                    <a:pt x="180" y="531"/>
                    <a:pt x="180" y="590"/>
                  </a:cubicBezTo>
                  <a:cubicBezTo>
                    <a:pt x="180" y="604"/>
                    <a:pt x="186" y="618"/>
                    <a:pt x="194" y="628"/>
                  </a:cubicBezTo>
                  <a:cubicBezTo>
                    <a:pt x="338" y="802"/>
                    <a:pt x="338" y="802"/>
                    <a:pt x="338" y="802"/>
                  </a:cubicBezTo>
                  <a:cubicBezTo>
                    <a:pt x="372" y="842"/>
                    <a:pt x="436" y="796"/>
                    <a:pt x="402" y="750"/>
                  </a:cubicBezTo>
                  <a:cubicBezTo>
                    <a:pt x="308" y="624"/>
                    <a:pt x="308" y="624"/>
                    <a:pt x="308" y="624"/>
                  </a:cubicBezTo>
                  <a:cubicBezTo>
                    <a:pt x="294" y="604"/>
                    <a:pt x="298" y="576"/>
                    <a:pt x="317" y="560"/>
                  </a:cubicBezTo>
                  <a:cubicBezTo>
                    <a:pt x="337" y="544"/>
                    <a:pt x="366" y="549"/>
                    <a:pt x="380" y="568"/>
                  </a:cubicBezTo>
                  <a:cubicBezTo>
                    <a:pt x="515" y="744"/>
                    <a:pt x="515" y="744"/>
                    <a:pt x="515" y="744"/>
                  </a:cubicBezTo>
                  <a:cubicBezTo>
                    <a:pt x="530" y="764"/>
                    <a:pt x="540" y="790"/>
                    <a:pt x="540" y="817"/>
                  </a:cubicBezTo>
                  <a:cubicBezTo>
                    <a:pt x="540" y="956"/>
                    <a:pt x="540" y="956"/>
                    <a:pt x="540" y="956"/>
                  </a:cubicBezTo>
                  <a:cubicBezTo>
                    <a:pt x="540" y="973"/>
                    <a:pt x="553" y="986"/>
                    <a:pt x="570" y="986"/>
                  </a:cubicBezTo>
                  <a:cubicBezTo>
                    <a:pt x="630" y="986"/>
                    <a:pt x="630" y="986"/>
                    <a:pt x="630" y="986"/>
                  </a:cubicBezTo>
                  <a:cubicBezTo>
                    <a:pt x="647" y="986"/>
                    <a:pt x="660" y="973"/>
                    <a:pt x="660" y="956"/>
                  </a:cubicBezTo>
                  <a:cubicBezTo>
                    <a:pt x="660" y="817"/>
                    <a:pt x="660" y="817"/>
                    <a:pt x="660" y="817"/>
                  </a:cubicBezTo>
                  <a:cubicBezTo>
                    <a:pt x="660" y="790"/>
                    <a:pt x="668" y="765"/>
                    <a:pt x="685" y="744"/>
                  </a:cubicBezTo>
                  <a:cubicBezTo>
                    <a:pt x="820" y="570"/>
                    <a:pt x="820" y="570"/>
                    <a:pt x="820" y="570"/>
                  </a:cubicBezTo>
                  <a:cubicBezTo>
                    <a:pt x="834" y="550"/>
                    <a:pt x="862" y="546"/>
                    <a:pt x="882" y="561"/>
                  </a:cubicBezTo>
                  <a:cubicBezTo>
                    <a:pt x="902" y="576"/>
                    <a:pt x="906" y="604"/>
                    <a:pt x="890" y="624"/>
                  </a:cubicBezTo>
                  <a:cubicBezTo>
                    <a:pt x="798" y="750"/>
                    <a:pt x="798" y="750"/>
                    <a:pt x="798" y="750"/>
                  </a:cubicBezTo>
                  <a:cubicBezTo>
                    <a:pt x="763" y="796"/>
                    <a:pt x="828" y="842"/>
                    <a:pt x="862" y="802"/>
                  </a:cubicBezTo>
                  <a:cubicBezTo>
                    <a:pt x="1004" y="628"/>
                    <a:pt x="1004" y="628"/>
                    <a:pt x="1004" y="628"/>
                  </a:cubicBezTo>
                  <a:cubicBezTo>
                    <a:pt x="1014" y="618"/>
                    <a:pt x="1019" y="604"/>
                    <a:pt x="1020" y="590"/>
                  </a:cubicBezTo>
                  <a:cubicBezTo>
                    <a:pt x="1019" y="531"/>
                    <a:pt x="1020" y="342"/>
                    <a:pt x="1020" y="342"/>
                  </a:cubicBezTo>
                  <a:cubicBezTo>
                    <a:pt x="1020" y="314"/>
                    <a:pt x="1045" y="291"/>
                    <a:pt x="1074" y="297"/>
                  </a:cubicBezTo>
                  <a:cubicBezTo>
                    <a:pt x="1094" y="302"/>
                    <a:pt x="1110" y="321"/>
                    <a:pt x="1110" y="343"/>
                  </a:cubicBezTo>
                  <a:cubicBezTo>
                    <a:pt x="1110" y="705"/>
                    <a:pt x="1110" y="705"/>
                    <a:pt x="1110" y="705"/>
                  </a:cubicBezTo>
                  <a:cubicBezTo>
                    <a:pt x="1110" y="733"/>
                    <a:pt x="1100" y="759"/>
                    <a:pt x="1084" y="780"/>
                  </a:cubicBezTo>
                  <a:cubicBezTo>
                    <a:pt x="973" y="918"/>
                    <a:pt x="973" y="918"/>
                    <a:pt x="973" y="918"/>
                  </a:cubicBezTo>
                  <a:cubicBezTo>
                    <a:pt x="965" y="928"/>
                    <a:pt x="960" y="942"/>
                    <a:pt x="960" y="956"/>
                  </a:cubicBezTo>
                  <a:cubicBezTo>
                    <a:pt x="960" y="973"/>
                    <a:pt x="973" y="986"/>
                    <a:pt x="990" y="986"/>
                  </a:cubicBezTo>
                  <a:cubicBezTo>
                    <a:pt x="1020" y="986"/>
                    <a:pt x="1020" y="986"/>
                    <a:pt x="1020" y="986"/>
                  </a:cubicBezTo>
                  <a:cubicBezTo>
                    <a:pt x="1030" y="986"/>
                    <a:pt x="1038" y="982"/>
                    <a:pt x="1044" y="975"/>
                  </a:cubicBezTo>
                  <a:cubicBezTo>
                    <a:pt x="1154" y="836"/>
                    <a:pt x="1154" y="836"/>
                    <a:pt x="1154" y="836"/>
                  </a:cubicBezTo>
                  <a:cubicBezTo>
                    <a:pt x="1183" y="799"/>
                    <a:pt x="1200" y="752"/>
                    <a:pt x="1200" y="705"/>
                  </a:cubicBezTo>
                  <a:cubicBezTo>
                    <a:pt x="1200" y="346"/>
                    <a:pt x="1200" y="346"/>
                    <a:pt x="1200" y="346"/>
                  </a:cubicBezTo>
                  <a:cubicBezTo>
                    <a:pt x="1200" y="274"/>
                    <a:pt x="1146" y="212"/>
                    <a:pt x="1074" y="2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76AC00-328F-4496-8B67-5E83927BC2D7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1692910"/>
            <a:ext cx="438150" cy="444500"/>
            <a:chOff x="4920399" y="1616455"/>
            <a:chExt cx="437722" cy="444159"/>
          </a:xfrm>
          <a:solidFill>
            <a:schemeClr val="accent3"/>
          </a:solidFill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DA27826-9EA1-462C-AB12-F5105F85DC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1616455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86" name="Freeform 9">
              <a:extLst>
                <a:ext uri="{FF2B5EF4-FFF2-40B4-BE49-F238E27FC236}">
                  <a16:creationId xmlns:a16="http://schemas.microsoft.com/office/drawing/2014/main" id="{30627DA4-2639-4CAF-9B45-9471388E5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649" y="1727633"/>
              <a:ext cx="280822" cy="225154"/>
            </a:xfrm>
            <a:custGeom>
              <a:avLst/>
              <a:gdLst>
                <a:gd name="T0" fmla="*/ 2147483646 w 1002"/>
                <a:gd name="T1" fmla="*/ 2147483646 h 802"/>
                <a:gd name="T2" fmla="*/ 2147483646 w 1002"/>
                <a:gd name="T3" fmla="*/ 2147483646 h 802"/>
                <a:gd name="T4" fmla="*/ 2147483646 w 1002"/>
                <a:gd name="T5" fmla="*/ 2147483646 h 802"/>
                <a:gd name="T6" fmla="*/ 2147483646 w 1002"/>
                <a:gd name="T7" fmla="*/ 2147483646 h 802"/>
                <a:gd name="T8" fmla="*/ 2147483646 w 1002"/>
                <a:gd name="T9" fmla="*/ 2147483646 h 802"/>
                <a:gd name="T10" fmla="*/ 2147483646 w 1002"/>
                <a:gd name="T11" fmla="*/ 2147483646 h 802"/>
                <a:gd name="T12" fmla="*/ 2147483646 w 1002"/>
                <a:gd name="T13" fmla="*/ 2147483646 h 802"/>
                <a:gd name="T14" fmla="*/ 2147483646 w 1002"/>
                <a:gd name="T15" fmla="*/ 2147483646 h 802"/>
                <a:gd name="T16" fmla="*/ 2147483646 w 1002"/>
                <a:gd name="T17" fmla="*/ 2147483646 h 802"/>
                <a:gd name="T18" fmla="*/ 2147483646 w 1002"/>
                <a:gd name="T19" fmla="*/ 2147483646 h 802"/>
                <a:gd name="T20" fmla="*/ 2147483646 w 1002"/>
                <a:gd name="T21" fmla="*/ 2147483646 h 802"/>
                <a:gd name="T22" fmla="*/ 2147483646 w 1002"/>
                <a:gd name="T23" fmla="*/ 2147483646 h 802"/>
                <a:gd name="T24" fmla="*/ 2147483646 w 1002"/>
                <a:gd name="T25" fmla="*/ 2147483646 h 802"/>
                <a:gd name="T26" fmla="*/ 2147483646 w 1002"/>
                <a:gd name="T27" fmla="*/ 2147483646 h 802"/>
                <a:gd name="T28" fmla="*/ 2147483646 w 1002"/>
                <a:gd name="T29" fmla="*/ 2147483646 h 802"/>
                <a:gd name="T30" fmla="*/ 2147483646 w 1002"/>
                <a:gd name="T31" fmla="*/ 2147483646 h 802"/>
                <a:gd name="T32" fmla="*/ 2147483646 w 1002"/>
                <a:gd name="T33" fmla="*/ 2147483646 h 802"/>
                <a:gd name="T34" fmla="*/ 2147483646 w 1002"/>
                <a:gd name="T35" fmla="*/ 2147483646 h 802"/>
                <a:gd name="T36" fmla="*/ 2147483646 w 1002"/>
                <a:gd name="T37" fmla="*/ 2147483646 h 802"/>
                <a:gd name="T38" fmla="*/ 2147483646 w 1002"/>
                <a:gd name="T39" fmla="*/ 2147483646 h 802"/>
                <a:gd name="T40" fmla="*/ 2147483646 w 1002"/>
                <a:gd name="T41" fmla="*/ 2147483646 h 802"/>
                <a:gd name="T42" fmla="*/ 2147483646 w 1002"/>
                <a:gd name="T43" fmla="*/ 2147483646 h 802"/>
                <a:gd name="T44" fmla="*/ 2147483646 w 1002"/>
                <a:gd name="T45" fmla="*/ 2147483646 h 802"/>
                <a:gd name="T46" fmla="*/ 2147483646 w 1002"/>
                <a:gd name="T47" fmla="*/ 2147483646 h 802"/>
                <a:gd name="T48" fmla="*/ 2147483646 w 1002"/>
                <a:gd name="T49" fmla="*/ 2147483646 h 802"/>
                <a:gd name="T50" fmla="*/ 2147483646 w 1002"/>
                <a:gd name="T51" fmla="*/ 2147483646 h 802"/>
                <a:gd name="T52" fmla="*/ 2147483646 w 1002"/>
                <a:gd name="T53" fmla="*/ 2147483646 h 802"/>
                <a:gd name="T54" fmla="*/ 2147483646 w 1002"/>
                <a:gd name="T55" fmla="*/ 2147483646 h 802"/>
                <a:gd name="T56" fmla="*/ 2147483646 w 1002"/>
                <a:gd name="T57" fmla="*/ 2147483646 h 802"/>
                <a:gd name="T58" fmla="*/ 2147483646 w 1002"/>
                <a:gd name="T59" fmla="*/ 2147483646 h 802"/>
                <a:gd name="T60" fmla="*/ 2147483646 w 1002"/>
                <a:gd name="T61" fmla="*/ 2147483646 h 802"/>
                <a:gd name="T62" fmla="*/ 2147483646 w 1002"/>
                <a:gd name="T63" fmla="*/ 2147483646 h 802"/>
                <a:gd name="T64" fmla="*/ 2147483646 w 1002"/>
                <a:gd name="T65" fmla="*/ 2147483646 h 802"/>
                <a:gd name="T66" fmla="*/ 2147483646 w 1002"/>
                <a:gd name="T67" fmla="*/ 2147483646 h 802"/>
                <a:gd name="T68" fmla="*/ 2147483646 w 1002"/>
                <a:gd name="T69" fmla="*/ 2147483646 h 802"/>
                <a:gd name="T70" fmla="*/ 2147483646 w 1002"/>
                <a:gd name="T71" fmla="*/ 0 h 802"/>
                <a:gd name="T72" fmla="*/ 2147483646 w 1002"/>
                <a:gd name="T73" fmla="*/ 2147483646 h 802"/>
                <a:gd name="T74" fmla="*/ 2147483646 w 1002"/>
                <a:gd name="T75" fmla="*/ 2147483646 h 802"/>
                <a:gd name="T76" fmla="*/ 2147483646 w 1002"/>
                <a:gd name="T77" fmla="*/ 2147483646 h 802"/>
                <a:gd name="T78" fmla="*/ 2147483646 w 1002"/>
                <a:gd name="T79" fmla="*/ 2147483646 h 802"/>
                <a:gd name="T80" fmla="*/ 2147483646 w 1002"/>
                <a:gd name="T81" fmla="*/ 2147483646 h 802"/>
                <a:gd name="T82" fmla="*/ 0 w 1002"/>
                <a:gd name="T83" fmla="*/ 2147483646 h 802"/>
                <a:gd name="T84" fmla="*/ 0 w 1002"/>
                <a:gd name="T85" fmla="*/ 2147483646 h 802"/>
                <a:gd name="T86" fmla="*/ 2147483646 w 1002"/>
                <a:gd name="T87" fmla="*/ 2147483646 h 802"/>
                <a:gd name="T88" fmla="*/ 2147483646 w 1002"/>
                <a:gd name="T89" fmla="*/ 2147483646 h 802"/>
                <a:gd name="T90" fmla="*/ 2147483646 w 1002"/>
                <a:gd name="T91" fmla="*/ 2147483646 h 802"/>
                <a:gd name="T92" fmla="*/ 2147483646 w 1002"/>
                <a:gd name="T93" fmla="*/ 2147483646 h 802"/>
                <a:gd name="T94" fmla="*/ 2147483646 w 1002"/>
                <a:gd name="T95" fmla="*/ 2147483646 h 802"/>
                <a:gd name="T96" fmla="*/ 2147483646 w 1002"/>
                <a:gd name="T97" fmla="*/ 2147483646 h 802"/>
                <a:gd name="T98" fmla="*/ 2147483646 w 1002"/>
                <a:gd name="T99" fmla="*/ 2147483646 h 802"/>
                <a:gd name="T100" fmla="*/ 2147483646 w 1002"/>
                <a:gd name="T101" fmla="*/ 2147483646 h 802"/>
                <a:gd name="T102" fmla="*/ 2147483646 w 1002"/>
                <a:gd name="T103" fmla="*/ 2147483646 h 802"/>
                <a:gd name="T104" fmla="*/ 2147483646 w 1002"/>
                <a:gd name="T105" fmla="*/ 2147483646 h 802"/>
                <a:gd name="T106" fmla="*/ 2147483646 w 1002"/>
                <a:gd name="T107" fmla="*/ 2147483646 h 802"/>
                <a:gd name="T108" fmla="*/ 2147483646 w 1002"/>
                <a:gd name="T109" fmla="*/ 2147483646 h 802"/>
                <a:gd name="T110" fmla="*/ 2147483646 w 1002"/>
                <a:gd name="T111" fmla="*/ 2147483646 h 802"/>
                <a:gd name="T112" fmla="*/ 2147483646 w 1002"/>
                <a:gd name="T113" fmla="*/ 2147483646 h 802"/>
                <a:gd name="T114" fmla="*/ 2147483646 w 1002"/>
                <a:gd name="T115" fmla="*/ 2147483646 h 802"/>
                <a:gd name="T116" fmla="*/ 2147483646 w 1002"/>
                <a:gd name="T117" fmla="*/ 2147483646 h 802"/>
                <a:gd name="T118" fmla="*/ 2147483646 w 1002"/>
                <a:gd name="T119" fmla="*/ 2147483646 h 802"/>
                <a:gd name="T120" fmla="*/ 2147483646 w 1002"/>
                <a:gd name="T121" fmla="*/ 2147483646 h 802"/>
                <a:gd name="T122" fmla="*/ 2147483646 w 1002"/>
                <a:gd name="T123" fmla="*/ 2147483646 h 802"/>
                <a:gd name="T124" fmla="*/ 2147483646 w 1002"/>
                <a:gd name="T125" fmla="*/ 2147483646 h 8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2" h="802">
                  <a:moveTo>
                    <a:pt x="576" y="551"/>
                  </a:moveTo>
                  <a:lnTo>
                    <a:pt x="576" y="551"/>
                  </a:lnTo>
                  <a:cubicBezTo>
                    <a:pt x="426" y="551"/>
                    <a:pt x="426" y="551"/>
                    <a:pt x="426" y="551"/>
                  </a:cubicBezTo>
                  <a:cubicBezTo>
                    <a:pt x="412" y="551"/>
                    <a:pt x="400" y="563"/>
                    <a:pt x="400" y="576"/>
                  </a:cubicBezTo>
                  <a:cubicBezTo>
                    <a:pt x="400" y="776"/>
                    <a:pt x="400" y="776"/>
                    <a:pt x="400" y="776"/>
                  </a:cubicBezTo>
                  <a:cubicBezTo>
                    <a:pt x="400" y="790"/>
                    <a:pt x="412" y="801"/>
                    <a:pt x="426" y="801"/>
                  </a:cubicBezTo>
                  <a:cubicBezTo>
                    <a:pt x="576" y="801"/>
                    <a:pt x="576" y="801"/>
                    <a:pt x="576" y="801"/>
                  </a:cubicBezTo>
                  <a:cubicBezTo>
                    <a:pt x="589" y="801"/>
                    <a:pt x="601" y="790"/>
                    <a:pt x="601" y="776"/>
                  </a:cubicBezTo>
                  <a:cubicBezTo>
                    <a:pt x="601" y="576"/>
                    <a:pt x="601" y="576"/>
                    <a:pt x="601" y="576"/>
                  </a:cubicBezTo>
                  <a:cubicBezTo>
                    <a:pt x="601" y="563"/>
                    <a:pt x="589" y="551"/>
                    <a:pt x="576" y="551"/>
                  </a:cubicBezTo>
                  <a:close/>
                  <a:moveTo>
                    <a:pt x="501" y="188"/>
                  </a:moveTo>
                  <a:lnTo>
                    <a:pt x="501" y="188"/>
                  </a:lnTo>
                  <a:cubicBezTo>
                    <a:pt x="425" y="188"/>
                    <a:pt x="362" y="249"/>
                    <a:pt x="362" y="325"/>
                  </a:cubicBezTo>
                  <a:cubicBezTo>
                    <a:pt x="362" y="402"/>
                    <a:pt x="425" y="464"/>
                    <a:pt x="501" y="464"/>
                  </a:cubicBezTo>
                  <a:cubicBezTo>
                    <a:pt x="577" y="464"/>
                    <a:pt x="638" y="402"/>
                    <a:pt x="638" y="325"/>
                  </a:cubicBezTo>
                  <a:cubicBezTo>
                    <a:pt x="638" y="249"/>
                    <a:pt x="577" y="188"/>
                    <a:pt x="501" y="188"/>
                  </a:cubicBezTo>
                  <a:close/>
                  <a:moveTo>
                    <a:pt x="576" y="363"/>
                  </a:moveTo>
                  <a:lnTo>
                    <a:pt x="576" y="363"/>
                  </a:lnTo>
                  <a:cubicBezTo>
                    <a:pt x="576" y="370"/>
                    <a:pt x="570" y="375"/>
                    <a:pt x="563" y="375"/>
                  </a:cubicBezTo>
                  <a:cubicBezTo>
                    <a:pt x="488" y="375"/>
                    <a:pt x="488" y="375"/>
                    <a:pt x="488" y="375"/>
                  </a:cubicBezTo>
                  <a:cubicBezTo>
                    <a:pt x="481" y="375"/>
                    <a:pt x="476" y="370"/>
                    <a:pt x="476" y="363"/>
                  </a:cubicBezTo>
                  <a:cubicBezTo>
                    <a:pt x="476" y="263"/>
                    <a:pt x="476" y="263"/>
                    <a:pt x="476" y="263"/>
                  </a:cubicBezTo>
                  <a:cubicBezTo>
                    <a:pt x="476" y="256"/>
                    <a:pt x="481" y="250"/>
                    <a:pt x="488" y="250"/>
                  </a:cubicBezTo>
                  <a:cubicBezTo>
                    <a:pt x="513" y="250"/>
                    <a:pt x="513" y="250"/>
                    <a:pt x="513" y="250"/>
                  </a:cubicBezTo>
                  <a:cubicBezTo>
                    <a:pt x="520" y="250"/>
                    <a:pt x="526" y="256"/>
                    <a:pt x="526" y="263"/>
                  </a:cubicBezTo>
                  <a:cubicBezTo>
                    <a:pt x="526" y="325"/>
                    <a:pt x="526" y="325"/>
                    <a:pt x="526" y="325"/>
                  </a:cubicBezTo>
                  <a:cubicBezTo>
                    <a:pt x="563" y="325"/>
                    <a:pt x="563" y="325"/>
                    <a:pt x="563" y="325"/>
                  </a:cubicBezTo>
                  <a:cubicBezTo>
                    <a:pt x="570" y="325"/>
                    <a:pt x="576" y="331"/>
                    <a:pt x="576" y="338"/>
                  </a:cubicBezTo>
                  <a:lnTo>
                    <a:pt x="576" y="363"/>
                  </a:lnTo>
                  <a:close/>
                  <a:moveTo>
                    <a:pt x="951" y="300"/>
                  </a:moveTo>
                  <a:lnTo>
                    <a:pt x="951" y="300"/>
                  </a:lnTo>
                  <a:cubicBezTo>
                    <a:pt x="801" y="300"/>
                    <a:pt x="801" y="300"/>
                    <a:pt x="801" y="300"/>
                  </a:cubicBezTo>
                  <a:cubicBezTo>
                    <a:pt x="801" y="217"/>
                    <a:pt x="801" y="217"/>
                    <a:pt x="801" y="217"/>
                  </a:cubicBezTo>
                  <a:cubicBezTo>
                    <a:pt x="801" y="200"/>
                    <a:pt x="792" y="185"/>
                    <a:pt x="778" y="175"/>
                  </a:cubicBezTo>
                  <a:cubicBezTo>
                    <a:pt x="528" y="9"/>
                    <a:pt x="528" y="9"/>
                    <a:pt x="528" y="9"/>
                  </a:cubicBezTo>
                  <a:cubicBezTo>
                    <a:pt x="520" y="3"/>
                    <a:pt x="511" y="0"/>
                    <a:pt x="501" y="0"/>
                  </a:cubicBezTo>
                  <a:cubicBezTo>
                    <a:pt x="491" y="0"/>
                    <a:pt x="481" y="3"/>
                    <a:pt x="473" y="9"/>
                  </a:cubicBezTo>
                  <a:cubicBezTo>
                    <a:pt x="222" y="175"/>
                    <a:pt x="222" y="175"/>
                    <a:pt x="222" y="175"/>
                  </a:cubicBezTo>
                  <a:cubicBezTo>
                    <a:pt x="208" y="185"/>
                    <a:pt x="200" y="200"/>
                    <a:pt x="200" y="217"/>
                  </a:cubicBezTo>
                  <a:cubicBezTo>
                    <a:pt x="200" y="300"/>
                    <a:pt x="200" y="300"/>
                    <a:pt x="200" y="300"/>
                  </a:cubicBezTo>
                  <a:cubicBezTo>
                    <a:pt x="50" y="300"/>
                    <a:pt x="50" y="300"/>
                    <a:pt x="50" y="300"/>
                  </a:cubicBezTo>
                  <a:cubicBezTo>
                    <a:pt x="22" y="300"/>
                    <a:pt x="0" y="323"/>
                    <a:pt x="0" y="350"/>
                  </a:cubicBezTo>
                  <a:cubicBezTo>
                    <a:pt x="0" y="776"/>
                    <a:pt x="0" y="776"/>
                    <a:pt x="0" y="776"/>
                  </a:cubicBezTo>
                  <a:cubicBezTo>
                    <a:pt x="0" y="790"/>
                    <a:pt x="11" y="801"/>
                    <a:pt x="25" y="801"/>
                  </a:cubicBezTo>
                  <a:cubicBezTo>
                    <a:pt x="50" y="801"/>
                    <a:pt x="50" y="801"/>
                    <a:pt x="50" y="801"/>
                  </a:cubicBezTo>
                  <a:cubicBezTo>
                    <a:pt x="63" y="801"/>
                    <a:pt x="75" y="790"/>
                    <a:pt x="75" y="776"/>
                  </a:cubicBezTo>
                  <a:cubicBezTo>
                    <a:pt x="75" y="375"/>
                    <a:pt x="75" y="375"/>
                    <a:pt x="75" y="375"/>
                  </a:cubicBezTo>
                  <a:cubicBezTo>
                    <a:pt x="200" y="375"/>
                    <a:pt x="200" y="375"/>
                    <a:pt x="200" y="375"/>
                  </a:cubicBezTo>
                  <a:cubicBezTo>
                    <a:pt x="200" y="801"/>
                    <a:pt x="200" y="801"/>
                    <a:pt x="200" y="801"/>
                  </a:cubicBezTo>
                  <a:cubicBezTo>
                    <a:pt x="275" y="801"/>
                    <a:pt x="275" y="801"/>
                    <a:pt x="275" y="801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501" y="80"/>
                    <a:pt x="501" y="80"/>
                    <a:pt x="501" y="80"/>
                  </a:cubicBezTo>
                  <a:cubicBezTo>
                    <a:pt x="726" y="230"/>
                    <a:pt x="726" y="230"/>
                    <a:pt x="726" y="230"/>
                  </a:cubicBezTo>
                  <a:cubicBezTo>
                    <a:pt x="726" y="801"/>
                    <a:pt x="726" y="801"/>
                    <a:pt x="726" y="801"/>
                  </a:cubicBezTo>
                  <a:cubicBezTo>
                    <a:pt x="801" y="801"/>
                    <a:pt x="801" y="801"/>
                    <a:pt x="801" y="801"/>
                  </a:cubicBezTo>
                  <a:cubicBezTo>
                    <a:pt x="801" y="375"/>
                    <a:pt x="801" y="375"/>
                    <a:pt x="801" y="375"/>
                  </a:cubicBezTo>
                  <a:cubicBezTo>
                    <a:pt x="926" y="375"/>
                    <a:pt x="926" y="375"/>
                    <a:pt x="926" y="375"/>
                  </a:cubicBezTo>
                  <a:cubicBezTo>
                    <a:pt x="926" y="776"/>
                    <a:pt x="926" y="776"/>
                    <a:pt x="926" y="776"/>
                  </a:cubicBezTo>
                  <a:cubicBezTo>
                    <a:pt x="926" y="790"/>
                    <a:pt x="937" y="801"/>
                    <a:pt x="951" y="801"/>
                  </a:cubicBezTo>
                  <a:cubicBezTo>
                    <a:pt x="976" y="801"/>
                    <a:pt x="976" y="801"/>
                    <a:pt x="976" y="801"/>
                  </a:cubicBezTo>
                  <a:cubicBezTo>
                    <a:pt x="989" y="801"/>
                    <a:pt x="1001" y="790"/>
                    <a:pt x="1001" y="776"/>
                  </a:cubicBezTo>
                  <a:cubicBezTo>
                    <a:pt x="1001" y="350"/>
                    <a:pt x="1001" y="350"/>
                    <a:pt x="1001" y="350"/>
                  </a:cubicBezTo>
                  <a:cubicBezTo>
                    <a:pt x="1001" y="323"/>
                    <a:pt x="978" y="300"/>
                    <a:pt x="951" y="3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FE88736-B8D1-440A-8066-0B592B97D0D0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2995930"/>
            <a:ext cx="438150" cy="442912"/>
            <a:chOff x="4920399" y="2763941"/>
            <a:chExt cx="437722" cy="444159"/>
          </a:xfrm>
          <a:solidFill>
            <a:schemeClr val="accent3"/>
          </a:solidFill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DCB69B3-C041-49BB-80FF-11CD969E3B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2763941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84" name="Freeform 12">
              <a:extLst>
                <a:ext uri="{FF2B5EF4-FFF2-40B4-BE49-F238E27FC236}">
                  <a16:creationId xmlns:a16="http://schemas.microsoft.com/office/drawing/2014/main" id="{D0F3735D-3349-4A0D-9D05-94E732064A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91791" y="2845076"/>
              <a:ext cx="288840" cy="256432"/>
            </a:xfrm>
            <a:custGeom>
              <a:avLst/>
              <a:gdLst>
                <a:gd name="T0" fmla="*/ 2147483646 w 902"/>
                <a:gd name="T1" fmla="*/ 2147483646 h 802"/>
                <a:gd name="T2" fmla="*/ 2147483646 w 902"/>
                <a:gd name="T3" fmla="*/ 2147483646 h 802"/>
                <a:gd name="T4" fmla="*/ 2147483646 w 902"/>
                <a:gd name="T5" fmla="*/ 2147483646 h 802"/>
                <a:gd name="T6" fmla="*/ 2147483646 w 902"/>
                <a:gd name="T7" fmla="*/ 2147483646 h 802"/>
                <a:gd name="T8" fmla="*/ 2147483646 w 902"/>
                <a:gd name="T9" fmla="*/ 2147483646 h 802"/>
                <a:gd name="T10" fmla="*/ 2147483646 w 902"/>
                <a:gd name="T11" fmla="*/ 2147483646 h 802"/>
                <a:gd name="T12" fmla="*/ 2147483646 w 902"/>
                <a:gd name="T13" fmla="*/ 2147483646 h 802"/>
                <a:gd name="T14" fmla="*/ 2147483646 w 902"/>
                <a:gd name="T15" fmla="*/ 2147483646 h 802"/>
                <a:gd name="T16" fmla="*/ 2147483646 w 902"/>
                <a:gd name="T17" fmla="*/ 2147483646 h 802"/>
                <a:gd name="T18" fmla="*/ 2147483646 w 902"/>
                <a:gd name="T19" fmla="*/ 2147483646 h 802"/>
                <a:gd name="T20" fmla="*/ 2147483646 w 902"/>
                <a:gd name="T21" fmla="*/ 2147483646 h 802"/>
                <a:gd name="T22" fmla="*/ 2147483646 w 902"/>
                <a:gd name="T23" fmla="*/ 2147483646 h 802"/>
                <a:gd name="T24" fmla="*/ 2147483646 w 902"/>
                <a:gd name="T25" fmla="*/ 2147483646 h 802"/>
                <a:gd name="T26" fmla="*/ 2147483646 w 902"/>
                <a:gd name="T27" fmla="*/ 2147483646 h 802"/>
                <a:gd name="T28" fmla="*/ 2147483646 w 902"/>
                <a:gd name="T29" fmla="*/ 2147483646 h 802"/>
                <a:gd name="T30" fmla="*/ 2147483646 w 902"/>
                <a:gd name="T31" fmla="*/ 2147483646 h 802"/>
                <a:gd name="T32" fmla="*/ 2147483646 w 902"/>
                <a:gd name="T33" fmla="*/ 2147483646 h 802"/>
                <a:gd name="T34" fmla="*/ 2147483646 w 902"/>
                <a:gd name="T35" fmla="*/ 2147483646 h 802"/>
                <a:gd name="T36" fmla="*/ 2147483646 w 902"/>
                <a:gd name="T37" fmla="*/ 2147483646 h 802"/>
                <a:gd name="T38" fmla="*/ 2147483646 w 902"/>
                <a:gd name="T39" fmla="*/ 2147483646 h 802"/>
                <a:gd name="T40" fmla="*/ 2147483646 w 902"/>
                <a:gd name="T41" fmla="*/ 2147483646 h 802"/>
                <a:gd name="T42" fmla="*/ 2147483646 w 902"/>
                <a:gd name="T43" fmla="*/ 2147483646 h 802"/>
                <a:gd name="T44" fmla="*/ 2147483646 w 902"/>
                <a:gd name="T45" fmla="*/ 0 h 802"/>
                <a:gd name="T46" fmla="*/ 2147483646 w 902"/>
                <a:gd name="T47" fmla="*/ 0 h 802"/>
                <a:gd name="T48" fmla="*/ 2147483646 w 902"/>
                <a:gd name="T49" fmla="*/ 2147483646 h 802"/>
                <a:gd name="T50" fmla="*/ 2147483646 w 902"/>
                <a:gd name="T51" fmla="*/ 2147483646 h 802"/>
                <a:gd name="T52" fmla="*/ 2147483646 w 902"/>
                <a:gd name="T53" fmla="*/ 2147483646 h 802"/>
                <a:gd name="T54" fmla="*/ 2147483646 w 902"/>
                <a:gd name="T55" fmla="*/ 2147483646 h 802"/>
                <a:gd name="T56" fmla="*/ 2147483646 w 902"/>
                <a:gd name="T57" fmla="*/ 2147483646 h 802"/>
                <a:gd name="T58" fmla="*/ 2147483646 w 902"/>
                <a:gd name="T59" fmla="*/ 2147483646 h 802"/>
                <a:gd name="T60" fmla="*/ 2147483646 w 902"/>
                <a:gd name="T61" fmla="*/ 2147483646 h 802"/>
                <a:gd name="T62" fmla="*/ 2147483646 w 902"/>
                <a:gd name="T63" fmla="*/ 2147483646 h 802"/>
                <a:gd name="T64" fmla="*/ 2147483646 w 902"/>
                <a:gd name="T65" fmla="*/ 2147483646 h 802"/>
                <a:gd name="T66" fmla="*/ 2147483646 w 902"/>
                <a:gd name="T67" fmla="*/ 2147483646 h 802"/>
                <a:gd name="T68" fmla="*/ 2147483646 w 902"/>
                <a:gd name="T69" fmla="*/ 2147483646 h 802"/>
                <a:gd name="T70" fmla="*/ 2147483646 w 902"/>
                <a:gd name="T71" fmla="*/ 2147483646 h 802"/>
                <a:gd name="T72" fmla="*/ 0 w 902"/>
                <a:gd name="T73" fmla="*/ 2147483646 h 802"/>
                <a:gd name="T74" fmla="*/ 0 w 902"/>
                <a:gd name="T75" fmla="*/ 2147483646 h 802"/>
                <a:gd name="T76" fmla="*/ 2147483646 w 902"/>
                <a:gd name="T77" fmla="*/ 2147483646 h 802"/>
                <a:gd name="T78" fmla="*/ 2147483646 w 902"/>
                <a:gd name="T79" fmla="*/ 2147483646 h 802"/>
                <a:gd name="T80" fmla="*/ 2147483646 w 902"/>
                <a:gd name="T81" fmla="*/ 2147483646 h 802"/>
                <a:gd name="T82" fmla="*/ 2147483646 w 902"/>
                <a:gd name="T83" fmla="*/ 2147483646 h 802"/>
                <a:gd name="T84" fmla="*/ 2147483646 w 902"/>
                <a:gd name="T85" fmla="*/ 2147483646 h 802"/>
                <a:gd name="T86" fmla="*/ 2147483646 w 902"/>
                <a:gd name="T87" fmla="*/ 2147483646 h 802"/>
                <a:gd name="T88" fmla="*/ 2147483646 w 902"/>
                <a:gd name="T89" fmla="*/ 2147483646 h 802"/>
                <a:gd name="T90" fmla="*/ 2147483646 w 902"/>
                <a:gd name="T91" fmla="*/ 2147483646 h 802"/>
                <a:gd name="T92" fmla="*/ 2147483646 w 902"/>
                <a:gd name="T93" fmla="*/ 2147483646 h 802"/>
                <a:gd name="T94" fmla="*/ 2147483646 w 902"/>
                <a:gd name="T95" fmla="*/ 2147483646 h 802"/>
                <a:gd name="T96" fmla="*/ 2147483646 w 902"/>
                <a:gd name="T97" fmla="*/ 2147483646 h 802"/>
                <a:gd name="T98" fmla="*/ 2147483646 w 902"/>
                <a:gd name="T99" fmla="*/ 2147483646 h 802"/>
                <a:gd name="T100" fmla="*/ 2147483646 w 902"/>
                <a:gd name="T101" fmla="*/ 2147483646 h 802"/>
                <a:gd name="T102" fmla="*/ 2147483646 w 902"/>
                <a:gd name="T103" fmla="*/ 2147483646 h 802"/>
                <a:gd name="T104" fmla="*/ 2147483646 w 902"/>
                <a:gd name="T105" fmla="*/ 2147483646 h 802"/>
                <a:gd name="T106" fmla="*/ 2147483646 w 902"/>
                <a:gd name="T107" fmla="*/ 2147483646 h 802"/>
                <a:gd name="T108" fmla="*/ 2147483646 w 902"/>
                <a:gd name="T109" fmla="*/ 2147483646 h 802"/>
                <a:gd name="T110" fmla="*/ 2147483646 w 902"/>
                <a:gd name="T111" fmla="*/ 2147483646 h 802"/>
                <a:gd name="T112" fmla="*/ 2147483646 w 902"/>
                <a:gd name="T113" fmla="*/ 2147483646 h 802"/>
                <a:gd name="T114" fmla="*/ 2147483646 w 902"/>
                <a:gd name="T115" fmla="*/ 2147483646 h 802"/>
                <a:gd name="T116" fmla="*/ 2147483646 w 902"/>
                <a:gd name="T117" fmla="*/ 2147483646 h 802"/>
                <a:gd name="T118" fmla="*/ 2147483646 w 902"/>
                <a:gd name="T119" fmla="*/ 2147483646 h 802"/>
                <a:gd name="T120" fmla="*/ 2147483646 w 902"/>
                <a:gd name="T121" fmla="*/ 2147483646 h 802"/>
                <a:gd name="T122" fmla="*/ 2147483646 w 902"/>
                <a:gd name="T123" fmla="*/ 2147483646 h 8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02" h="802">
                  <a:moveTo>
                    <a:pt x="441" y="502"/>
                  </a:moveTo>
                  <a:lnTo>
                    <a:pt x="441" y="502"/>
                  </a:lnTo>
                  <a:cubicBezTo>
                    <a:pt x="388" y="507"/>
                    <a:pt x="350" y="553"/>
                    <a:pt x="350" y="606"/>
                  </a:cubicBezTo>
                  <a:cubicBezTo>
                    <a:pt x="350" y="776"/>
                    <a:pt x="350" y="776"/>
                    <a:pt x="350" y="776"/>
                  </a:cubicBezTo>
                  <a:cubicBezTo>
                    <a:pt x="350" y="790"/>
                    <a:pt x="361" y="801"/>
                    <a:pt x="375" y="801"/>
                  </a:cubicBezTo>
                  <a:cubicBezTo>
                    <a:pt x="526" y="801"/>
                    <a:pt x="526" y="801"/>
                    <a:pt x="526" y="801"/>
                  </a:cubicBezTo>
                  <a:cubicBezTo>
                    <a:pt x="539" y="801"/>
                    <a:pt x="551" y="790"/>
                    <a:pt x="551" y="776"/>
                  </a:cubicBezTo>
                  <a:cubicBezTo>
                    <a:pt x="551" y="601"/>
                    <a:pt x="551" y="601"/>
                    <a:pt x="551" y="601"/>
                  </a:cubicBezTo>
                  <a:cubicBezTo>
                    <a:pt x="551" y="543"/>
                    <a:pt x="500" y="496"/>
                    <a:pt x="441" y="502"/>
                  </a:cubicBezTo>
                  <a:close/>
                  <a:moveTo>
                    <a:pt x="873" y="533"/>
                  </a:moveTo>
                  <a:lnTo>
                    <a:pt x="873" y="533"/>
                  </a:lnTo>
                  <a:cubicBezTo>
                    <a:pt x="701" y="458"/>
                    <a:pt x="701" y="458"/>
                    <a:pt x="701" y="458"/>
                  </a:cubicBezTo>
                  <a:cubicBezTo>
                    <a:pt x="701" y="405"/>
                    <a:pt x="701" y="405"/>
                    <a:pt x="701" y="405"/>
                  </a:cubicBezTo>
                  <a:cubicBezTo>
                    <a:pt x="701" y="386"/>
                    <a:pt x="691" y="370"/>
                    <a:pt x="676" y="361"/>
                  </a:cubicBezTo>
                  <a:cubicBezTo>
                    <a:pt x="488" y="248"/>
                    <a:pt x="488" y="248"/>
                    <a:pt x="488" y="248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582" y="175"/>
                    <a:pt x="582" y="175"/>
                    <a:pt x="582" y="175"/>
                  </a:cubicBezTo>
                  <a:cubicBezTo>
                    <a:pt x="592" y="175"/>
                    <a:pt x="601" y="167"/>
                    <a:pt x="601" y="157"/>
                  </a:cubicBezTo>
                  <a:cubicBezTo>
                    <a:pt x="601" y="119"/>
                    <a:pt x="601" y="119"/>
                    <a:pt x="601" y="119"/>
                  </a:cubicBezTo>
                  <a:cubicBezTo>
                    <a:pt x="601" y="109"/>
                    <a:pt x="592" y="100"/>
                    <a:pt x="582" y="100"/>
                  </a:cubicBezTo>
                  <a:cubicBezTo>
                    <a:pt x="488" y="100"/>
                    <a:pt x="488" y="100"/>
                    <a:pt x="488" y="100"/>
                  </a:cubicBezTo>
                  <a:cubicBezTo>
                    <a:pt x="488" y="19"/>
                    <a:pt x="488" y="19"/>
                    <a:pt x="488" y="19"/>
                  </a:cubicBezTo>
                  <a:cubicBezTo>
                    <a:pt x="488" y="9"/>
                    <a:pt x="480" y="0"/>
                    <a:pt x="469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22" y="0"/>
                    <a:pt x="412" y="9"/>
                    <a:pt x="412" y="19"/>
                  </a:cubicBezTo>
                  <a:cubicBezTo>
                    <a:pt x="412" y="100"/>
                    <a:pt x="412" y="100"/>
                    <a:pt x="412" y="100"/>
                  </a:cubicBezTo>
                  <a:cubicBezTo>
                    <a:pt x="318" y="100"/>
                    <a:pt x="318" y="100"/>
                    <a:pt x="318" y="100"/>
                  </a:cubicBezTo>
                  <a:cubicBezTo>
                    <a:pt x="308" y="100"/>
                    <a:pt x="300" y="109"/>
                    <a:pt x="300" y="119"/>
                  </a:cubicBezTo>
                  <a:cubicBezTo>
                    <a:pt x="300" y="157"/>
                    <a:pt x="300" y="157"/>
                    <a:pt x="300" y="157"/>
                  </a:cubicBezTo>
                  <a:cubicBezTo>
                    <a:pt x="300" y="167"/>
                    <a:pt x="308" y="175"/>
                    <a:pt x="318" y="175"/>
                  </a:cubicBezTo>
                  <a:cubicBezTo>
                    <a:pt x="412" y="175"/>
                    <a:pt x="412" y="175"/>
                    <a:pt x="412" y="175"/>
                  </a:cubicBezTo>
                  <a:cubicBezTo>
                    <a:pt x="412" y="248"/>
                    <a:pt x="412" y="248"/>
                    <a:pt x="412" y="248"/>
                  </a:cubicBezTo>
                  <a:cubicBezTo>
                    <a:pt x="224" y="361"/>
                    <a:pt x="224" y="361"/>
                    <a:pt x="224" y="361"/>
                  </a:cubicBezTo>
                  <a:cubicBezTo>
                    <a:pt x="209" y="370"/>
                    <a:pt x="200" y="386"/>
                    <a:pt x="200" y="405"/>
                  </a:cubicBezTo>
                  <a:cubicBezTo>
                    <a:pt x="200" y="459"/>
                    <a:pt x="200" y="459"/>
                    <a:pt x="200" y="459"/>
                  </a:cubicBezTo>
                  <a:cubicBezTo>
                    <a:pt x="27" y="533"/>
                    <a:pt x="27" y="533"/>
                    <a:pt x="27" y="533"/>
                  </a:cubicBezTo>
                  <a:cubicBezTo>
                    <a:pt x="11" y="540"/>
                    <a:pt x="0" y="561"/>
                    <a:pt x="0" y="583"/>
                  </a:cubicBezTo>
                  <a:cubicBezTo>
                    <a:pt x="0" y="774"/>
                    <a:pt x="0" y="774"/>
                    <a:pt x="0" y="774"/>
                  </a:cubicBezTo>
                  <a:cubicBezTo>
                    <a:pt x="0" y="789"/>
                    <a:pt x="9" y="801"/>
                    <a:pt x="20" y="801"/>
                  </a:cubicBezTo>
                  <a:cubicBezTo>
                    <a:pt x="50" y="801"/>
                    <a:pt x="50" y="801"/>
                    <a:pt x="50" y="801"/>
                  </a:cubicBezTo>
                  <a:cubicBezTo>
                    <a:pt x="63" y="801"/>
                    <a:pt x="75" y="790"/>
                    <a:pt x="75" y="776"/>
                  </a:cubicBezTo>
                  <a:cubicBezTo>
                    <a:pt x="75" y="594"/>
                    <a:pt x="75" y="594"/>
                    <a:pt x="75" y="594"/>
                  </a:cubicBezTo>
                  <a:cubicBezTo>
                    <a:pt x="200" y="540"/>
                    <a:pt x="200" y="540"/>
                    <a:pt x="200" y="540"/>
                  </a:cubicBezTo>
                  <a:cubicBezTo>
                    <a:pt x="200" y="776"/>
                    <a:pt x="200" y="776"/>
                    <a:pt x="200" y="776"/>
                  </a:cubicBezTo>
                  <a:cubicBezTo>
                    <a:pt x="200" y="790"/>
                    <a:pt x="211" y="801"/>
                    <a:pt x="225" y="801"/>
                  </a:cubicBezTo>
                  <a:cubicBezTo>
                    <a:pt x="250" y="801"/>
                    <a:pt x="250" y="801"/>
                    <a:pt x="250" y="801"/>
                  </a:cubicBezTo>
                  <a:cubicBezTo>
                    <a:pt x="263" y="801"/>
                    <a:pt x="275" y="790"/>
                    <a:pt x="275" y="776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451" y="313"/>
                    <a:pt x="451" y="313"/>
                    <a:pt x="451" y="313"/>
                  </a:cubicBezTo>
                  <a:cubicBezTo>
                    <a:pt x="626" y="419"/>
                    <a:pt x="626" y="419"/>
                    <a:pt x="626" y="419"/>
                  </a:cubicBezTo>
                  <a:cubicBezTo>
                    <a:pt x="626" y="776"/>
                    <a:pt x="626" y="776"/>
                    <a:pt x="626" y="776"/>
                  </a:cubicBezTo>
                  <a:cubicBezTo>
                    <a:pt x="626" y="790"/>
                    <a:pt x="637" y="801"/>
                    <a:pt x="651" y="801"/>
                  </a:cubicBezTo>
                  <a:cubicBezTo>
                    <a:pt x="676" y="801"/>
                    <a:pt x="676" y="801"/>
                    <a:pt x="676" y="801"/>
                  </a:cubicBezTo>
                  <a:cubicBezTo>
                    <a:pt x="689" y="801"/>
                    <a:pt x="701" y="790"/>
                    <a:pt x="701" y="776"/>
                  </a:cubicBezTo>
                  <a:cubicBezTo>
                    <a:pt x="701" y="540"/>
                    <a:pt x="701" y="540"/>
                    <a:pt x="701" y="540"/>
                  </a:cubicBezTo>
                  <a:cubicBezTo>
                    <a:pt x="826" y="594"/>
                    <a:pt x="826" y="594"/>
                    <a:pt x="826" y="594"/>
                  </a:cubicBezTo>
                  <a:cubicBezTo>
                    <a:pt x="826" y="776"/>
                    <a:pt x="826" y="776"/>
                    <a:pt x="826" y="776"/>
                  </a:cubicBezTo>
                  <a:cubicBezTo>
                    <a:pt x="826" y="790"/>
                    <a:pt x="837" y="801"/>
                    <a:pt x="851" y="801"/>
                  </a:cubicBezTo>
                  <a:cubicBezTo>
                    <a:pt x="880" y="801"/>
                    <a:pt x="880" y="801"/>
                    <a:pt x="880" y="801"/>
                  </a:cubicBezTo>
                  <a:cubicBezTo>
                    <a:pt x="891" y="801"/>
                    <a:pt x="901" y="789"/>
                    <a:pt x="901" y="774"/>
                  </a:cubicBezTo>
                  <a:cubicBezTo>
                    <a:pt x="901" y="583"/>
                    <a:pt x="901" y="583"/>
                    <a:pt x="901" y="583"/>
                  </a:cubicBezTo>
                  <a:cubicBezTo>
                    <a:pt x="901" y="561"/>
                    <a:pt x="890" y="540"/>
                    <a:pt x="873" y="5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44C6C30-CDEF-4F10-B5EA-FEBEEC908F7A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2344420"/>
            <a:ext cx="438150" cy="444500"/>
            <a:chOff x="4920399" y="2164901"/>
            <a:chExt cx="437722" cy="444159"/>
          </a:xfrm>
          <a:solidFill>
            <a:schemeClr val="accent3"/>
          </a:solidFill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1016DF9-9054-44B8-B01F-75B4944319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2164901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82" name="Freeform 14">
              <a:extLst>
                <a:ext uri="{FF2B5EF4-FFF2-40B4-BE49-F238E27FC236}">
                  <a16:creationId xmlns:a16="http://schemas.microsoft.com/office/drawing/2014/main" id="{30998FB5-F0E0-4695-82F9-B26DF077DA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1199" y="2246909"/>
              <a:ext cx="245232" cy="280266"/>
            </a:xfrm>
            <a:custGeom>
              <a:avLst/>
              <a:gdLst>
                <a:gd name="T0" fmla="*/ 2147483646 w 740"/>
                <a:gd name="T1" fmla="*/ 2147483646 h 846"/>
                <a:gd name="T2" fmla="*/ 2147483646 w 740"/>
                <a:gd name="T3" fmla="*/ 2147483646 h 846"/>
                <a:gd name="T4" fmla="*/ 2147483646 w 740"/>
                <a:gd name="T5" fmla="*/ 2147483646 h 846"/>
                <a:gd name="T6" fmla="*/ 2147483646 w 740"/>
                <a:gd name="T7" fmla="*/ 2147483646 h 846"/>
                <a:gd name="T8" fmla="*/ 2147483646 w 740"/>
                <a:gd name="T9" fmla="*/ 2147483646 h 846"/>
                <a:gd name="T10" fmla="*/ 2147483646 w 740"/>
                <a:gd name="T11" fmla="*/ 2147483646 h 846"/>
                <a:gd name="T12" fmla="*/ 2147483646 w 740"/>
                <a:gd name="T13" fmla="*/ 2147483646 h 846"/>
                <a:gd name="T14" fmla="*/ 2147483646 w 740"/>
                <a:gd name="T15" fmla="*/ 2147483646 h 846"/>
                <a:gd name="T16" fmla="*/ 2147483646 w 740"/>
                <a:gd name="T17" fmla="*/ 2147483646 h 846"/>
                <a:gd name="T18" fmla="*/ 2147483646 w 740"/>
                <a:gd name="T19" fmla="*/ 2147483646 h 846"/>
                <a:gd name="T20" fmla="*/ 2147483646 w 740"/>
                <a:gd name="T21" fmla="*/ 2147483646 h 846"/>
                <a:gd name="T22" fmla="*/ 2147483646 w 740"/>
                <a:gd name="T23" fmla="*/ 2147483646 h 846"/>
                <a:gd name="T24" fmla="*/ 2147483646 w 740"/>
                <a:gd name="T25" fmla="*/ 2147483646 h 846"/>
                <a:gd name="T26" fmla="*/ 2147483646 w 740"/>
                <a:gd name="T27" fmla="*/ 2147483646 h 846"/>
                <a:gd name="T28" fmla="*/ 2147483646 w 740"/>
                <a:gd name="T29" fmla="*/ 2147483646 h 846"/>
                <a:gd name="T30" fmla="*/ 2147483646 w 740"/>
                <a:gd name="T31" fmla="*/ 2147483646 h 846"/>
                <a:gd name="T32" fmla="*/ 2147483646 w 740"/>
                <a:gd name="T33" fmla="*/ 2147483646 h 846"/>
                <a:gd name="T34" fmla="*/ 2147483646 w 740"/>
                <a:gd name="T35" fmla="*/ 2147483646 h 846"/>
                <a:gd name="T36" fmla="*/ 2147483646 w 740"/>
                <a:gd name="T37" fmla="*/ 2147483646 h 846"/>
                <a:gd name="T38" fmla="*/ 2147483646 w 740"/>
                <a:gd name="T39" fmla="*/ 2147483646 h 846"/>
                <a:gd name="T40" fmla="*/ 2147483646 w 740"/>
                <a:gd name="T41" fmla="*/ 2147483646 h 846"/>
                <a:gd name="T42" fmla="*/ 2147483646 w 740"/>
                <a:gd name="T43" fmla="*/ 2147483646 h 846"/>
                <a:gd name="T44" fmla="*/ 2147483646 w 740"/>
                <a:gd name="T45" fmla="*/ 2147483646 h 846"/>
                <a:gd name="T46" fmla="*/ 2147483646 w 740"/>
                <a:gd name="T47" fmla="*/ 2147483646 h 846"/>
                <a:gd name="T48" fmla="*/ 2147483646 w 740"/>
                <a:gd name="T49" fmla="*/ 2147483646 h 846"/>
                <a:gd name="T50" fmla="*/ 2147483646 w 740"/>
                <a:gd name="T51" fmla="*/ 2147483646 h 846"/>
                <a:gd name="T52" fmla="*/ 2147483646 w 740"/>
                <a:gd name="T53" fmla="*/ 2147483646 h 846"/>
                <a:gd name="T54" fmla="*/ 2147483646 w 740"/>
                <a:gd name="T55" fmla="*/ 2147483646 h 846"/>
                <a:gd name="T56" fmla="*/ 2147483646 w 740"/>
                <a:gd name="T57" fmla="*/ 2147483646 h 846"/>
                <a:gd name="T58" fmla="*/ 2147483646 w 740"/>
                <a:gd name="T59" fmla="*/ 2147483646 h 846"/>
                <a:gd name="T60" fmla="*/ 2147483646 w 740"/>
                <a:gd name="T61" fmla="*/ 2147483646 h 846"/>
                <a:gd name="T62" fmla="*/ 0 w 740"/>
                <a:gd name="T63" fmla="*/ 2147483646 h 846"/>
                <a:gd name="T64" fmla="*/ 2147483646 w 740"/>
                <a:gd name="T65" fmla="*/ 2147483646 h 846"/>
                <a:gd name="T66" fmla="*/ 2147483646 w 740"/>
                <a:gd name="T67" fmla="*/ 2147483646 h 846"/>
                <a:gd name="T68" fmla="*/ 2147483646 w 740"/>
                <a:gd name="T69" fmla="*/ 0 h 846"/>
                <a:gd name="T70" fmla="*/ 2147483646 w 740"/>
                <a:gd name="T71" fmla="*/ 2147483646 h 846"/>
                <a:gd name="T72" fmla="*/ 2147483646 w 740"/>
                <a:gd name="T73" fmla="*/ 2147483646 h 846"/>
                <a:gd name="T74" fmla="*/ 2147483646 w 740"/>
                <a:gd name="T75" fmla="*/ 2147483646 h 846"/>
                <a:gd name="T76" fmla="*/ 2147483646 w 740"/>
                <a:gd name="T77" fmla="*/ 2147483646 h 846"/>
                <a:gd name="T78" fmla="*/ 2147483646 w 740"/>
                <a:gd name="T79" fmla="*/ 2147483646 h 846"/>
                <a:gd name="T80" fmla="*/ 2147483646 w 740"/>
                <a:gd name="T81" fmla="*/ 2147483646 h 846"/>
                <a:gd name="T82" fmla="*/ 2147483646 w 740"/>
                <a:gd name="T83" fmla="*/ 2147483646 h 846"/>
                <a:gd name="T84" fmla="*/ 2147483646 w 740"/>
                <a:gd name="T85" fmla="*/ 2147483646 h 8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40" h="846">
                  <a:moveTo>
                    <a:pt x="211" y="245"/>
                  </a:moveTo>
                  <a:lnTo>
                    <a:pt x="211" y="245"/>
                  </a:lnTo>
                  <a:cubicBezTo>
                    <a:pt x="211" y="179"/>
                    <a:pt x="211" y="179"/>
                    <a:pt x="211" y="179"/>
                  </a:cubicBezTo>
                  <a:cubicBezTo>
                    <a:pt x="211" y="168"/>
                    <a:pt x="220" y="159"/>
                    <a:pt x="230" y="159"/>
                  </a:cubicBezTo>
                  <a:cubicBezTo>
                    <a:pt x="297" y="159"/>
                    <a:pt x="297" y="159"/>
                    <a:pt x="297" y="159"/>
                  </a:cubicBezTo>
                  <a:cubicBezTo>
                    <a:pt x="307" y="159"/>
                    <a:pt x="317" y="168"/>
                    <a:pt x="317" y="179"/>
                  </a:cubicBezTo>
                  <a:cubicBezTo>
                    <a:pt x="317" y="245"/>
                    <a:pt x="317" y="245"/>
                    <a:pt x="317" y="245"/>
                  </a:cubicBezTo>
                  <a:cubicBezTo>
                    <a:pt x="317" y="256"/>
                    <a:pt x="307" y="264"/>
                    <a:pt x="297" y="264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0" y="264"/>
                    <a:pt x="211" y="256"/>
                    <a:pt x="211" y="245"/>
                  </a:cubicBezTo>
                  <a:close/>
                  <a:moveTo>
                    <a:pt x="441" y="264"/>
                  </a:moveTo>
                  <a:lnTo>
                    <a:pt x="441" y="264"/>
                  </a:lnTo>
                  <a:cubicBezTo>
                    <a:pt x="508" y="264"/>
                    <a:pt x="508" y="264"/>
                    <a:pt x="508" y="264"/>
                  </a:cubicBezTo>
                  <a:cubicBezTo>
                    <a:pt x="518" y="264"/>
                    <a:pt x="528" y="256"/>
                    <a:pt x="528" y="245"/>
                  </a:cubicBezTo>
                  <a:cubicBezTo>
                    <a:pt x="528" y="179"/>
                    <a:pt x="528" y="179"/>
                    <a:pt x="528" y="179"/>
                  </a:cubicBezTo>
                  <a:cubicBezTo>
                    <a:pt x="528" y="168"/>
                    <a:pt x="518" y="159"/>
                    <a:pt x="508" y="159"/>
                  </a:cubicBezTo>
                  <a:cubicBezTo>
                    <a:pt x="441" y="159"/>
                    <a:pt x="441" y="159"/>
                    <a:pt x="441" y="159"/>
                  </a:cubicBezTo>
                  <a:cubicBezTo>
                    <a:pt x="431" y="159"/>
                    <a:pt x="422" y="168"/>
                    <a:pt x="422" y="179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56"/>
                    <a:pt x="431" y="264"/>
                    <a:pt x="441" y="264"/>
                  </a:cubicBezTo>
                  <a:close/>
                  <a:moveTo>
                    <a:pt x="230" y="423"/>
                  </a:moveTo>
                  <a:lnTo>
                    <a:pt x="230" y="423"/>
                  </a:lnTo>
                  <a:cubicBezTo>
                    <a:pt x="297" y="423"/>
                    <a:pt x="297" y="423"/>
                    <a:pt x="297" y="423"/>
                  </a:cubicBezTo>
                  <a:cubicBezTo>
                    <a:pt x="307" y="423"/>
                    <a:pt x="317" y="414"/>
                    <a:pt x="317" y="404"/>
                  </a:cubicBezTo>
                  <a:cubicBezTo>
                    <a:pt x="317" y="337"/>
                    <a:pt x="317" y="337"/>
                    <a:pt x="317" y="337"/>
                  </a:cubicBezTo>
                  <a:cubicBezTo>
                    <a:pt x="317" y="327"/>
                    <a:pt x="307" y="317"/>
                    <a:pt x="297" y="317"/>
                  </a:cubicBezTo>
                  <a:cubicBezTo>
                    <a:pt x="230" y="317"/>
                    <a:pt x="230" y="317"/>
                    <a:pt x="230" y="317"/>
                  </a:cubicBezTo>
                  <a:cubicBezTo>
                    <a:pt x="220" y="317"/>
                    <a:pt x="211" y="327"/>
                    <a:pt x="211" y="337"/>
                  </a:cubicBezTo>
                  <a:cubicBezTo>
                    <a:pt x="211" y="404"/>
                    <a:pt x="211" y="404"/>
                    <a:pt x="211" y="404"/>
                  </a:cubicBezTo>
                  <a:cubicBezTo>
                    <a:pt x="211" y="414"/>
                    <a:pt x="220" y="423"/>
                    <a:pt x="230" y="423"/>
                  </a:cubicBezTo>
                  <a:close/>
                  <a:moveTo>
                    <a:pt x="441" y="423"/>
                  </a:moveTo>
                  <a:lnTo>
                    <a:pt x="441" y="423"/>
                  </a:lnTo>
                  <a:cubicBezTo>
                    <a:pt x="508" y="423"/>
                    <a:pt x="508" y="423"/>
                    <a:pt x="508" y="423"/>
                  </a:cubicBezTo>
                  <a:cubicBezTo>
                    <a:pt x="518" y="423"/>
                    <a:pt x="528" y="414"/>
                    <a:pt x="528" y="404"/>
                  </a:cubicBezTo>
                  <a:cubicBezTo>
                    <a:pt x="528" y="337"/>
                    <a:pt x="528" y="337"/>
                    <a:pt x="528" y="337"/>
                  </a:cubicBezTo>
                  <a:cubicBezTo>
                    <a:pt x="528" y="327"/>
                    <a:pt x="518" y="317"/>
                    <a:pt x="508" y="317"/>
                  </a:cubicBezTo>
                  <a:cubicBezTo>
                    <a:pt x="441" y="317"/>
                    <a:pt x="441" y="317"/>
                    <a:pt x="441" y="317"/>
                  </a:cubicBezTo>
                  <a:cubicBezTo>
                    <a:pt x="431" y="317"/>
                    <a:pt x="422" y="327"/>
                    <a:pt x="422" y="337"/>
                  </a:cubicBezTo>
                  <a:cubicBezTo>
                    <a:pt x="422" y="404"/>
                    <a:pt x="422" y="404"/>
                    <a:pt x="422" y="404"/>
                  </a:cubicBezTo>
                  <a:cubicBezTo>
                    <a:pt x="422" y="414"/>
                    <a:pt x="431" y="423"/>
                    <a:pt x="441" y="423"/>
                  </a:cubicBezTo>
                  <a:close/>
                  <a:moveTo>
                    <a:pt x="317" y="562"/>
                  </a:moveTo>
                  <a:lnTo>
                    <a:pt x="317" y="562"/>
                  </a:lnTo>
                  <a:cubicBezTo>
                    <a:pt x="317" y="496"/>
                    <a:pt x="317" y="496"/>
                    <a:pt x="317" y="496"/>
                  </a:cubicBezTo>
                  <a:cubicBezTo>
                    <a:pt x="317" y="485"/>
                    <a:pt x="307" y="475"/>
                    <a:pt x="297" y="475"/>
                  </a:cubicBezTo>
                  <a:cubicBezTo>
                    <a:pt x="230" y="475"/>
                    <a:pt x="230" y="475"/>
                    <a:pt x="230" y="475"/>
                  </a:cubicBezTo>
                  <a:cubicBezTo>
                    <a:pt x="220" y="475"/>
                    <a:pt x="211" y="485"/>
                    <a:pt x="211" y="496"/>
                  </a:cubicBezTo>
                  <a:cubicBezTo>
                    <a:pt x="211" y="562"/>
                    <a:pt x="211" y="562"/>
                    <a:pt x="211" y="562"/>
                  </a:cubicBezTo>
                  <a:cubicBezTo>
                    <a:pt x="211" y="573"/>
                    <a:pt x="220" y="581"/>
                    <a:pt x="230" y="581"/>
                  </a:cubicBezTo>
                  <a:cubicBezTo>
                    <a:pt x="297" y="581"/>
                    <a:pt x="297" y="581"/>
                    <a:pt x="297" y="581"/>
                  </a:cubicBezTo>
                  <a:cubicBezTo>
                    <a:pt x="307" y="581"/>
                    <a:pt x="317" y="573"/>
                    <a:pt x="317" y="562"/>
                  </a:cubicBezTo>
                  <a:close/>
                  <a:moveTo>
                    <a:pt x="441" y="581"/>
                  </a:moveTo>
                  <a:lnTo>
                    <a:pt x="441" y="581"/>
                  </a:lnTo>
                  <a:cubicBezTo>
                    <a:pt x="508" y="581"/>
                    <a:pt x="508" y="581"/>
                    <a:pt x="508" y="581"/>
                  </a:cubicBezTo>
                  <a:cubicBezTo>
                    <a:pt x="518" y="581"/>
                    <a:pt x="528" y="573"/>
                    <a:pt x="528" y="562"/>
                  </a:cubicBezTo>
                  <a:cubicBezTo>
                    <a:pt x="528" y="496"/>
                    <a:pt x="528" y="496"/>
                    <a:pt x="528" y="496"/>
                  </a:cubicBezTo>
                  <a:cubicBezTo>
                    <a:pt x="528" y="485"/>
                    <a:pt x="518" y="475"/>
                    <a:pt x="508" y="475"/>
                  </a:cubicBezTo>
                  <a:cubicBezTo>
                    <a:pt x="441" y="475"/>
                    <a:pt x="441" y="475"/>
                    <a:pt x="441" y="475"/>
                  </a:cubicBezTo>
                  <a:cubicBezTo>
                    <a:pt x="431" y="475"/>
                    <a:pt x="422" y="485"/>
                    <a:pt x="422" y="496"/>
                  </a:cubicBezTo>
                  <a:cubicBezTo>
                    <a:pt x="422" y="562"/>
                    <a:pt x="422" y="562"/>
                    <a:pt x="422" y="562"/>
                  </a:cubicBezTo>
                  <a:cubicBezTo>
                    <a:pt x="422" y="573"/>
                    <a:pt x="431" y="581"/>
                    <a:pt x="441" y="581"/>
                  </a:cubicBezTo>
                  <a:close/>
                  <a:moveTo>
                    <a:pt x="739" y="786"/>
                  </a:moveTo>
                  <a:lnTo>
                    <a:pt x="739" y="786"/>
                  </a:lnTo>
                  <a:cubicBezTo>
                    <a:pt x="739" y="845"/>
                    <a:pt x="739" y="845"/>
                    <a:pt x="739" y="845"/>
                  </a:cubicBezTo>
                  <a:cubicBezTo>
                    <a:pt x="0" y="845"/>
                    <a:pt x="0" y="845"/>
                    <a:pt x="0" y="845"/>
                  </a:cubicBezTo>
                  <a:cubicBezTo>
                    <a:pt x="0" y="786"/>
                    <a:pt x="0" y="786"/>
                    <a:pt x="0" y="786"/>
                  </a:cubicBezTo>
                  <a:cubicBezTo>
                    <a:pt x="0" y="775"/>
                    <a:pt x="8" y="766"/>
                    <a:pt x="19" y="766"/>
                  </a:cubicBezTo>
                  <a:cubicBezTo>
                    <a:pt x="52" y="766"/>
                    <a:pt x="52" y="766"/>
                    <a:pt x="52" y="76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18"/>
                    <a:pt x="70" y="0"/>
                    <a:pt x="91" y="0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669" y="0"/>
                    <a:pt x="686" y="18"/>
                    <a:pt x="686" y="41"/>
                  </a:cubicBezTo>
                  <a:cubicBezTo>
                    <a:pt x="686" y="766"/>
                    <a:pt x="686" y="766"/>
                    <a:pt x="686" y="766"/>
                  </a:cubicBezTo>
                  <a:cubicBezTo>
                    <a:pt x="719" y="766"/>
                    <a:pt x="719" y="766"/>
                    <a:pt x="719" y="766"/>
                  </a:cubicBezTo>
                  <a:cubicBezTo>
                    <a:pt x="730" y="766"/>
                    <a:pt x="739" y="775"/>
                    <a:pt x="739" y="786"/>
                  </a:cubicBezTo>
                  <a:close/>
                  <a:moveTo>
                    <a:pt x="131" y="765"/>
                  </a:moveTo>
                  <a:lnTo>
                    <a:pt x="131" y="765"/>
                  </a:lnTo>
                  <a:cubicBezTo>
                    <a:pt x="317" y="765"/>
                    <a:pt x="317" y="765"/>
                    <a:pt x="317" y="765"/>
                  </a:cubicBezTo>
                  <a:cubicBezTo>
                    <a:pt x="317" y="654"/>
                    <a:pt x="317" y="654"/>
                    <a:pt x="317" y="654"/>
                  </a:cubicBezTo>
                  <a:cubicBezTo>
                    <a:pt x="317" y="643"/>
                    <a:pt x="325" y="634"/>
                    <a:pt x="336" y="634"/>
                  </a:cubicBezTo>
                  <a:cubicBezTo>
                    <a:pt x="402" y="634"/>
                    <a:pt x="402" y="634"/>
                    <a:pt x="402" y="634"/>
                  </a:cubicBezTo>
                  <a:cubicBezTo>
                    <a:pt x="413" y="634"/>
                    <a:pt x="422" y="643"/>
                    <a:pt x="422" y="654"/>
                  </a:cubicBezTo>
                  <a:cubicBezTo>
                    <a:pt x="422" y="765"/>
                    <a:pt x="422" y="765"/>
                    <a:pt x="422" y="765"/>
                  </a:cubicBezTo>
                  <a:cubicBezTo>
                    <a:pt x="607" y="765"/>
                    <a:pt x="607" y="765"/>
                    <a:pt x="607" y="765"/>
                  </a:cubicBezTo>
                  <a:cubicBezTo>
                    <a:pt x="607" y="82"/>
                    <a:pt x="607" y="82"/>
                    <a:pt x="607" y="82"/>
                  </a:cubicBezTo>
                  <a:cubicBezTo>
                    <a:pt x="132" y="80"/>
                    <a:pt x="132" y="80"/>
                    <a:pt x="132" y="80"/>
                  </a:cubicBezTo>
                  <a:lnTo>
                    <a:pt x="131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E5C18F3-95B9-4361-8E6A-70E3D41F4035}"/>
              </a:ext>
            </a:extLst>
          </p:cNvPr>
          <p:cNvGrpSpPr>
            <a:grpSpLocks/>
          </p:cNvGrpSpPr>
          <p:nvPr/>
        </p:nvGrpSpPr>
        <p:grpSpPr bwMode="auto">
          <a:xfrm>
            <a:off x="4872753" y="4297363"/>
            <a:ext cx="438150" cy="444500"/>
            <a:chOff x="4920399" y="4009955"/>
            <a:chExt cx="437722" cy="444159"/>
          </a:xfrm>
          <a:solidFill>
            <a:schemeClr val="accent3"/>
          </a:solidFill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38E5E5BB-3A4A-41D4-8D9A-35BB9C4277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0399" y="4009955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80" name="Freeform 15">
              <a:extLst>
                <a:ext uri="{FF2B5EF4-FFF2-40B4-BE49-F238E27FC236}">
                  <a16:creationId xmlns:a16="http://schemas.microsoft.com/office/drawing/2014/main" id="{7C06BB33-1AE4-4231-9055-EFB5505E0B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86701" y="4130352"/>
              <a:ext cx="301432" cy="207022"/>
            </a:xfrm>
            <a:custGeom>
              <a:avLst/>
              <a:gdLst>
                <a:gd name="T0" fmla="*/ 2147483646 w 1167"/>
                <a:gd name="T1" fmla="*/ 0 h 804"/>
                <a:gd name="T2" fmla="*/ 2147483646 w 1167"/>
                <a:gd name="T3" fmla="*/ 0 h 804"/>
                <a:gd name="T4" fmla="*/ 2147483646 w 1167"/>
                <a:gd name="T5" fmla="*/ 0 h 804"/>
                <a:gd name="T6" fmla="*/ 2147483646 w 1167"/>
                <a:gd name="T7" fmla="*/ 2147483646 h 804"/>
                <a:gd name="T8" fmla="*/ 2147483646 w 1167"/>
                <a:gd name="T9" fmla="*/ 2147483646 h 804"/>
                <a:gd name="T10" fmla="*/ 2147483646 w 1167"/>
                <a:gd name="T11" fmla="*/ 2147483646 h 804"/>
                <a:gd name="T12" fmla="*/ 2147483646 w 1167"/>
                <a:gd name="T13" fmla="*/ 2147483646 h 804"/>
                <a:gd name="T14" fmla="*/ 2147483646 w 1167"/>
                <a:gd name="T15" fmla="*/ 2147483646 h 804"/>
                <a:gd name="T16" fmla="*/ 2147483646 w 1167"/>
                <a:gd name="T17" fmla="*/ 2147483646 h 804"/>
                <a:gd name="T18" fmla="*/ 2147483646 w 1167"/>
                <a:gd name="T19" fmla="*/ 2147483646 h 804"/>
                <a:gd name="T20" fmla="*/ 2147483646 w 1167"/>
                <a:gd name="T21" fmla="*/ 2147483646 h 804"/>
                <a:gd name="T22" fmla="*/ 2147483646 w 1167"/>
                <a:gd name="T23" fmla="*/ 0 h 804"/>
                <a:gd name="T24" fmla="*/ 2147483646 w 1167"/>
                <a:gd name="T25" fmla="*/ 2147483646 h 804"/>
                <a:gd name="T26" fmla="*/ 2147483646 w 1167"/>
                <a:gd name="T27" fmla="*/ 2147483646 h 804"/>
                <a:gd name="T28" fmla="*/ 2147483646 w 1167"/>
                <a:gd name="T29" fmla="*/ 2147483646 h 804"/>
                <a:gd name="T30" fmla="*/ 2147483646 w 1167"/>
                <a:gd name="T31" fmla="*/ 2147483646 h 804"/>
                <a:gd name="T32" fmla="*/ 2147483646 w 1167"/>
                <a:gd name="T33" fmla="*/ 2147483646 h 804"/>
                <a:gd name="T34" fmla="*/ 2147483646 w 1167"/>
                <a:gd name="T35" fmla="*/ 2147483646 h 804"/>
                <a:gd name="T36" fmla="*/ 2147483646 w 1167"/>
                <a:gd name="T37" fmla="*/ 2147483646 h 804"/>
                <a:gd name="T38" fmla="*/ 2147483646 w 1167"/>
                <a:gd name="T39" fmla="*/ 2147483646 h 804"/>
                <a:gd name="T40" fmla="*/ 2147483646 w 1167"/>
                <a:gd name="T41" fmla="*/ 2147483646 h 804"/>
                <a:gd name="T42" fmla="*/ 2147483646 w 1167"/>
                <a:gd name="T43" fmla="*/ 2147483646 h 804"/>
                <a:gd name="T44" fmla="*/ 2147483646 w 1167"/>
                <a:gd name="T45" fmla="*/ 2147483646 h 804"/>
                <a:gd name="T46" fmla="*/ 2147483646 w 1167"/>
                <a:gd name="T47" fmla="*/ 2147483646 h 804"/>
                <a:gd name="T48" fmla="*/ 2147483646 w 1167"/>
                <a:gd name="T49" fmla="*/ 2147483646 h 804"/>
                <a:gd name="T50" fmla="*/ 2147483646 w 1167"/>
                <a:gd name="T51" fmla="*/ 2147483646 h 804"/>
                <a:gd name="T52" fmla="*/ 2147483646 w 1167"/>
                <a:gd name="T53" fmla="*/ 2147483646 h 804"/>
                <a:gd name="T54" fmla="*/ 2147483646 w 1167"/>
                <a:gd name="T55" fmla="*/ 2147483646 h 804"/>
                <a:gd name="T56" fmla="*/ 2147483646 w 1167"/>
                <a:gd name="T57" fmla="*/ 2147483646 h 804"/>
                <a:gd name="T58" fmla="*/ 2147483646 w 1167"/>
                <a:gd name="T59" fmla="*/ 2147483646 h 804"/>
                <a:gd name="T60" fmla="*/ 2147483646 w 1167"/>
                <a:gd name="T61" fmla="*/ 2147483646 h 804"/>
                <a:gd name="T62" fmla="*/ 2147483646 w 1167"/>
                <a:gd name="T63" fmla="*/ 2147483646 h 804"/>
                <a:gd name="T64" fmla="*/ 2147483646 w 1167"/>
                <a:gd name="T65" fmla="*/ 2147483646 h 8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67" h="804">
                  <a:moveTo>
                    <a:pt x="937" y="0"/>
                  </a:moveTo>
                  <a:lnTo>
                    <a:pt x="937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203" y="0"/>
                    <a:pt x="191" y="14"/>
                    <a:pt x="191" y="29"/>
                  </a:cubicBezTo>
                  <a:cubicBezTo>
                    <a:pt x="191" y="487"/>
                    <a:pt x="191" y="487"/>
                    <a:pt x="191" y="487"/>
                  </a:cubicBezTo>
                  <a:cubicBezTo>
                    <a:pt x="191" y="567"/>
                    <a:pt x="255" y="631"/>
                    <a:pt x="334" y="631"/>
                  </a:cubicBezTo>
                  <a:cubicBezTo>
                    <a:pt x="736" y="631"/>
                    <a:pt x="736" y="631"/>
                    <a:pt x="736" y="631"/>
                  </a:cubicBezTo>
                  <a:cubicBezTo>
                    <a:pt x="815" y="631"/>
                    <a:pt x="879" y="567"/>
                    <a:pt x="879" y="487"/>
                  </a:cubicBezTo>
                  <a:cubicBezTo>
                    <a:pt x="879" y="459"/>
                    <a:pt x="879" y="459"/>
                    <a:pt x="879" y="459"/>
                  </a:cubicBezTo>
                  <a:cubicBezTo>
                    <a:pt x="937" y="459"/>
                    <a:pt x="937" y="459"/>
                    <a:pt x="937" y="459"/>
                  </a:cubicBezTo>
                  <a:cubicBezTo>
                    <a:pt x="1063" y="459"/>
                    <a:pt x="1166" y="357"/>
                    <a:pt x="1166" y="229"/>
                  </a:cubicBezTo>
                  <a:cubicBezTo>
                    <a:pt x="1166" y="103"/>
                    <a:pt x="1063" y="0"/>
                    <a:pt x="937" y="0"/>
                  </a:cubicBezTo>
                  <a:close/>
                  <a:moveTo>
                    <a:pt x="793" y="487"/>
                  </a:moveTo>
                  <a:lnTo>
                    <a:pt x="793" y="487"/>
                  </a:lnTo>
                  <a:cubicBezTo>
                    <a:pt x="793" y="520"/>
                    <a:pt x="767" y="545"/>
                    <a:pt x="736" y="545"/>
                  </a:cubicBezTo>
                  <a:cubicBezTo>
                    <a:pt x="334" y="545"/>
                    <a:pt x="334" y="545"/>
                    <a:pt x="334" y="545"/>
                  </a:cubicBezTo>
                  <a:cubicBezTo>
                    <a:pt x="302" y="545"/>
                    <a:pt x="277" y="520"/>
                    <a:pt x="277" y="487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793" y="86"/>
                    <a:pt x="793" y="86"/>
                    <a:pt x="793" y="86"/>
                  </a:cubicBezTo>
                  <a:lnTo>
                    <a:pt x="793" y="487"/>
                  </a:lnTo>
                  <a:close/>
                  <a:moveTo>
                    <a:pt x="937" y="373"/>
                  </a:moveTo>
                  <a:lnTo>
                    <a:pt x="937" y="373"/>
                  </a:lnTo>
                  <a:cubicBezTo>
                    <a:pt x="879" y="373"/>
                    <a:pt x="879" y="373"/>
                    <a:pt x="879" y="373"/>
                  </a:cubicBezTo>
                  <a:cubicBezTo>
                    <a:pt x="879" y="86"/>
                    <a:pt x="879" y="86"/>
                    <a:pt x="879" y="86"/>
                  </a:cubicBezTo>
                  <a:cubicBezTo>
                    <a:pt x="937" y="86"/>
                    <a:pt x="937" y="86"/>
                    <a:pt x="937" y="86"/>
                  </a:cubicBezTo>
                  <a:cubicBezTo>
                    <a:pt x="1016" y="86"/>
                    <a:pt x="1080" y="150"/>
                    <a:pt x="1080" y="229"/>
                  </a:cubicBezTo>
                  <a:cubicBezTo>
                    <a:pt x="1080" y="308"/>
                    <a:pt x="1016" y="373"/>
                    <a:pt x="937" y="373"/>
                  </a:cubicBezTo>
                  <a:close/>
                  <a:moveTo>
                    <a:pt x="1036" y="803"/>
                  </a:moveTo>
                  <a:lnTo>
                    <a:pt x="1036" y="803"/>
                  </a:lnTo>
                  <a:cubicBezTo>
                    <a:pt x="90" y="803"/>
                    <a:pt x="90" y="803"/>
                    <a:pt x="90" y="803"/>
                  </a:cubicBezTo>
                  <a:cubicBezTo>
                    <a:pt x="23" y="803"/>
                    <a:pt x="0" y="717"/>
                    <a:pt x="32" y="717"/>
                  </a:cubicBezTo>
                  <a:cubicBezTo>
                    <a:pt x="1094" y="717"/>
                    <a:pt x="1094" y="717"/>
                    <a:pt x="1094" y="717"/>
                  </a:cubicBezTo>
                  <a:cubicBezTo>
                    <a:pt x="1126" y="717"/>
                    <a:pt x="1103" y="803"/>
                    <a:pt x="1036" y="8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DDFE04B8-32DE-44D1-88BB-20C4E137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1120775"/>
            <a:ext cx="29892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Corporate Executives 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2872B473-D8E0-40BE-93CE-95E1E0CB3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4257675"/>
            <a:ext cx="26733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Small Business Owners &amp; Entrepreneurs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397CBBC4-B457-4135-A86F-9E1B62120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995363"/>
            <a:ext cx="30114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Elected &amp; Career </a:t>
            </a:r>
            <a:br>
              <a:rPr lang="en-US" altLang="en-US" sz="1800">
                <a:latin typeface="Avenir Heavy" panose="020B0703020203020204" pitchFamily="34" charset="0"/>
              </a:rPr>
            </a:br>
            <a:r>
              <a:rPr lang="en-US" altLang="en-US" sz="1800">
                <a:latin typeface="Avenir Heavy" panose="020B0703020203020204" pitchFamily="34" charset="0"/>
              </a:rPr>
              <a:t>Governmental Officials</a:t>
            </a: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5ADD7A46-9DB7-4279-A19A-07A0C965C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1651000"/>
            <a:ext cx="36703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Public Relations &amp; </a:t>
            </a:r>
            <a:br>
              <a:rPr lang="en-US" altLang="en-US" sz="1800">
                <a:latin typeface="Avenir Heavy" panose="020B0703020203020204" pitchFamily="34" charset="0"/>
              </a:rPr>
            </a:br>
            <a:r>
              <a:rPr lang="en-US" altLang="en-US" sz="1800">
                <a:latin typeface="Avenir Heavy" panose="020B0703020203020204" pitchFamily="34" charset="0"/>
              </a:rPr>
              <a:t>Communications Professionals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FBB2F8A4-2EF1-4631-A9A1-1032BF365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2317750"/>
            <a:ext cx="3098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Hospitals &amp; Health Care </a:t>
            </a:r>
            <a:br>
              <a:rPr lang="en-US" altLang="en-US" sz="1800">
                <a:latin typeface="Avenir Heavy" panose="020B0703020203020204" pitchFamily="34" charset="0"/>
              </a:rPr>
            </a:br>
            <a:r>
              <a:rPr lang="en-US" altLang="en-US" sz="1800">
                <a:latin typeface="Avenir Heavy" panose="020B0703020203020204" pitchFamily="34" charset="0"/>
              </a:rPr>
              <a:t>Companies</a:t>
            </a: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A000F2E6-7001-48D0-9683-44DC4A0D8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079750"/>
            <a:ext cx="25749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Doctors &amp; Dentists</a:t>
            </a: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0D71F903-D2DA-4BC6-B3BA-00855A26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605213"/>
            <a:ext cx="3098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Corporate Governmental </a:t>
            </a:r>
            <a:br>
              <a:rPr lang="en-US" altLang="en-US" sz="1800">
                <a:latin typeface="Avenir Heavy" panose="020B0703020203020204" pitchFamily="34" charset="0"/>
              </a:rPr>
            </a:br>
            <a:r>
              <a:rPr lang="en-US" altLang="en-US" sz="1800">
                <a:latin typeface="Avenir Heavy" panose="020B0703020203020204" pitchFamily="34" charset="0"/>
              </a:rPr>
              <a:t>Relations </a:t>
            </a: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55AEE5BB-E49E-4CAE-B1D3-E85D86ADF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1781175"/>
            <a:ext cx="3392488" cy="34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School Districts &amp; Universities</a:t>
            </a: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467CA375-1A84-4DB9-B121-95F6C625B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2300288"/>
            <a:ext cx="3230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Real Estate Developers &amp; Management Companies</a:t>
            </a: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7C88DE65-35FF-45FA-8647-A58FCD3B7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082925"/>
            <a:ext cx="3178175" cy="34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Houses of Worship &amp; Clergy</a:t>
            </a: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75F8B030-E9D0-40D3-9CDB-F7E5E240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598863"/>
            <a:ext cx="28209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Foundation, Nonprofit </a:t>
            </a:r>
            <a:br>
              <a:rPr lang="en-US" altLang="en-US" sz="1800">
                <a:latin typeface="Avenir Heavy" panose="020B0703020203020204" pitchFamily="34" charset="0"/>
              </a:rPr>
            </a:br>
            <a:r>
              <a:rPr lang="en-US" altLang="en-US" sz="1800">
                <a:latin typeface="Avenir Heavy" panose="020B0703020203020204" pitchFamily="34" charset="0"/>
              </a:rPr>
              <a:t>&amp; Grassroots Leaders</a:t>
            </a: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744CFBF8-A85B-469D-A9C2-07B717F13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713" y="4381500"/>
            <a:ext cx="25892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92D050"/>
              </a:buClr>
              <a:buFont typeface="Arial" panose="020B0604020202020204" pitchFamily="34" charset="0"/>
              <a:buNone/>
            </a:pPr>
            <a:r>
              <a:rPr lang="en-US" altLang="en-US" sz="1800">
                <a:latin typeface="Avenir Heavy" panose="020B0703020203020204" pitchFamily="34" charset="0"/>
              </a:rPr>
              <a:t>Young Professionals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2D2B1E9-45EC-41A8-8463-E4A57520F9C3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2995613"/>
            <a:ext cx="436562" cy="444500"/>
            <a:chOff x="401250" y="3058408"/>
            <a:chExt cx="437722" cy="444159"/>
          </a:xfrm>
          <a:solidFill>
            <a:schemeClr val="accent3"/>
          </a:solidFill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4E0025AA-251E-4AF9-B0AB-FAA514ABBE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50" y="3058408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76" name="Freeform 64">
              <a:extLst>
                <a:ext uri="{FF2B5EF4-FFF2-40B4-BE49-F238E27FC236}">
                  <a16:creationId xmlns:a16="http://schemas.microsoft.com/office/drawing/2014/main" id="{4C0ED899-90BF-4788-80B1-4386987635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6676" y="3172463"/>
              <a:ext cx="237164" cy="237164"/>
            </a:xfrm>
            <a:custGeom>
              <a:avLst/>
              <a:gdLst>
                <a:gd name="T0" fmla="*/ 2147483646 w 858"/>
                <a:gd name="T1" fmla="*/ 2147483646 h 859"/>
                <a:gd name="T2" fmla="*/ 2147483646 w 858"/>
                <a:gd name="T3" fmla="*/ 2147483646 h 859"/>
                <a:gd name="T4" fmla="*/ 2147483646 w 858"/>
                <a:gd name="T5" fmla="*/ 2147483646 h 859"/>
                <a:gd name="T6" fmla="*/ 2147483646 w 858"/>
                <a:gd name="T7" fmla="*/ 2147483646 h 859"/>
                <a:gd name="T8" fmla="*/ 2147483646 w 858"/>
                <a:gd name="T9" fmla="*/ 2147483646 h 859"/>
                <a:gd name="T10" fmla="*/ 2147483646 w 858"/>
                <a:gd name="T11" fmla="*/ 2147483646 h 859"/>
                <a:gd name="T12" fmla="*/ 2147483646 w 858"/>
                <a:gd name="T13" fmla="*/ 2147483646 h 859"/>
                <a:gd name="T14" fmla="*/ 2147483646 w 858"/>
                <a:gd name="T15" fmla="*/ 2147483646 h 859"/>
                <a:gd name="T16" fmla="*/ 2147483646 w 858"/>
                <a:gd name="T17" fmla="*/ 2147483646 h 859"/>
                <a:gd name="T18" fmla="*/ 2147483646 w 858"/>
                <a:gd name="T19" fmla="*/ 2147483646 h 859"/>
                <a:gd name="T20" fmla="*/ 2147483646 w 858"/>
                <a:gd name="T21" fmla="*/ 2147483646 h 859"/>
                <a:gd name="T22" fmla="*/ 2147483646 w 858"/>
                <a:gd name="T23" fmla="*/ 2147483646 h 859"/>
                <a:gd name="T24" fmla="*/ 2147483646 w 858"/>
                <a:gd name="T25" fmla="*/ 2147483646 h 859"/>
                <a:gd name="T26" fmla="*/ 2147483646 w 858"/>
                <a:gd name="T27" fmla="*/ 2147483646 h 859"/>
                <a:gd name="T28" fmla="*/ 2147483646 w 858"/>
                <a:gd name="T29" fmla="*/ 2147483646 h 859"/>
                <a:gd name="T30" fmla="*/ 2147483646 w 858"/>
                <a:gd name="T31" fmla="*/ 2147483646 h 859"/>
                <a:gd name="T32" fmla="*/ 2147483646 w 858"/>
                <a:gd name="T33" fmla="*/ 2147483646 h 859"/>
                <a:gd name="T34" fmla="*/ 2147483646 w 858"/>
                <a:gd name="T35" fmla="*/ 2147483646 h 859"/>
                <a:gd name="T36" fmla="*/ 2147483646 w 858"/>
                <a:gd name="T37" fmla="*/ 2147483646 h 859"/>
                <a:gd name="T38" fmla="*/ 2147483646 w 858"/>
                <a:gd name="T39" fmla="*/ 2147483646 h 859"/>
                <a:gd name="T40" fmla="*/ 2147483646 w 858"/>
                <a:gd name="T41" fmla="*/ 2147483646 h 859"/>
                <a:gd name="T42" fmla="*/ 2147483646 w 858"/>
                <a:gd name="T43" fmla="*/ 2147483646 h 859"/>
                <a:gd name="T44" fmla="*/ 2147483646 w 858"/>
                <a:gd name="T45" fmla="*/ 2147483646 h 859"/>
                <a:gd name="T46" fmla="*/ 2147483646 w 858"/>
                <a:gd name="T47" fmla="*/ 2147483646 h 859"/>
                <a:gd name="T48" fmla="*/ 2147483646 w 858"/>
                <a:gd name="T49" fmla="*/ 2147483646 h 859"/>
                <a:gd name="T50" fmla="*/ 2147483646 w 858"/>
                <a:gd name="T51" fmla="*/ 2147483646 h 859"/>
                <a:gd name="T52" fmla="*/ 2147483646 w 858"/>
                <a:gd name="T53" fmla="*/ 2147483646 h 859"/>
                <a:gd name="T54" fmla="*/ 2147483646 w 858"/>
                <a:gd name="T55" fmla="*/ 2147483646 h 859"/>
                <a:gd name="T56" fmla="*/ 2147483646 w 858"/>
                <a:gd name="T57" fmla="*/ 2147483646 h 859"/>
                <a:gd name="T58" fmla="*/ 2147483646 w 858"/>
                <a:gd name="T59" fmla="*/ 2147483646 h 859"/>
                <a:gd name="T60" fmla="*/ 2147483646 w 858"/>
                <a:gd name="T61" fmla="*/ 2147483646 h 859"/>
                <a:gd name="T62" fmla="*/ 0 w 858"/>
                <a:gd name="T63" fmla="*/ 2147483646 h 859"/>
                <a:gd name="T64" fmla="*/ 0 w 858"/>
                <a:gd name="T65" fmla="*/ 2147483646 h 859"/>
                <a:gd name="T66" fmla="*/ 2147483646 w 858"/>
                <a:gd name="T67" fmla="*/ 2147483646 h 859"/>
                <a:gd name="T68" fmla="*/ 2147483646 w 858"/>
                <a:gd name="T69" fmla="*/ 2147483646 h 859"/>
                <a:gd name="T70" fmla="*/ 2147483646 w 858"/>
                <a:gd name="T71" fmla="*/ 2147483646 h 859"/>
                <a:gd name="T72" fmla="*/ 2147483646 w 858"/>
                <a:gd name="T73" fmla="*/ 2147483646 h 859"/>
                <a:gd name="T74" fmla="*/ 2147483646 w 858"/>
                <a:gd name="T75" fmla="*/ 2147483646 h 859"/>
                <a:gd name="T76" fmla="*/ 2147483646 w 858"/>
                <a:gd name="T77" fmla="*/ 2147483646 h 859"/>
                <a:gd name="T78" fmla="*/ 2147483646 w 858"/>
                <a:gd name="T79" fmla="*/ 2147483646 h 8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58" h="859">
                  <a:moveTo>
                    <a:pt x="200" y="560"/>
                  </a:moveTo>
                  <a:lnTo>
                    <a:pt x="200" y="560"/>
                  </a:lnTo>
                  <a:cubicBezTo>
                    <a:pt x="200" y="590"/>
                    <a:pt x="200" y="590"/>
                    <a:pt x="200" y="590"/>
                  </a:cubicBezTo>
                  <a:cubicBezTo>
                    <a:pt x="200" y="738"/>
                    <a:pt x="327" y="858"/>
                    <a:pt x="482" y="858"/>
                  </a:cubicBezTo>
                  <a:cubicBezTo>
                    <a:pt x="636" y="858"/>
                    <a:pt x="763" y="738"/>
                    <a:pt x="763" y="590"/>
                  </a:cubicBezTo>
                  <a:cubicBezTo>
                    <a:pt x="763" y="424"/>
                    <a:pt x="763" y="424"/>
                    <a:pt x="763" y="424"/>
                  </a:cubicBezTo>
                  <a:cubicBezTo>
                    <a:pt x="817" y="407"/>
                    <a:pt x="856" y="357"/>
                    <a:pt x="857" y="297"/>
                  </a:cubicBezTo>
                  <a:cubicBezTo>
                    <a:pt x="857" y="224"/>
                    <a:pt x="799" y="164"/>
                    <a:pt x="726" y="162"/>
                  </a:cubicBezTo>
                  <a:cubicBezTo>
                    <a:pt x="650" y="161"/>
                    <a:pt x="589" y="221"/>
                    <a:pt x="589" y="296"/>
                  </a:cubicBezTo>
                  <a:cubicBezTo>
                    <a:pt x="589" y="356"/>
                    <a:pt x="628" y="407"/>
                    <a:pt x="682" y="424"/>
                  </a:cubicBezTo>
                  <a:cubicBezTo>
                    <a:pt x="682" y="590"/>
                    <a:pt x="682" y="590"/>
                    <a:pt x="682" y="590"/>
                  </a:cubicBezTo>
                  <a:cubicBezTo>
                    <a:pt x="682" y="694"/>
                    <a:pt x="592" y="778"/>
                    <a:pt x="482" y="778"/>
                  </a:cubicBezTo>
                  <a:cubicBezTo>
                    <a:pt x="371" y="778"/>
                    <a:pt x="281" y="694"/>
                    <a:pt x="281" y="590"/>
                  </a:cubicBezTo>
                  <a:cubicBezTo>
                    <a:pt x="281" y="560"/>
                    <a:pt x="281" y="560"/>
                    <a:pt x="281" y="560"/>
                  </a:cubicBezTo>
                  <a:cubicBezTo>
                    <a:pt x="394" y="541"/>
                    <a:pt x="482" y="442"/>
                    <a:pt x="482" y="322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2" y="39"/>
                    <a:pt x="476" y="30"/>
                    <a:pt x="466" y="28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39" y="0"/>
                    <a:pt x="328" y="6"/>
                    <a:pt x="326" y="17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4" y="67"/>
                    <a:pt x="321" y="78"/>
                    <a:pt x="332" y="80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2" y="320"/>
                    <a:pt x="402" y="320"/>
                    <a:pt x="402" y="320"/>
                  </a:cubicBezTo>
                  <a:cubicBezTo>
                    <a:pt x="402" y="409"/>
                    <a:pt x="331" y="482"/>
                    <a:pt x="242" y="483"/>
                  </a:cubicBezTo>
                  <a:cubicBezTo>
                    <a:pt x="153" y="484"/>
                    <a:pt x="80" y="412"/>
                    <a:pt x="80" y="322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61" y="78"/>
                    <a:pt x="167" y="67"/>
                    <a:pt x="165" y="57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3" y="6"/>
                    <a:pt x="143" y="0"/>
                    <a:pt x="132" y="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6" y="30"/>
                    <a:pt x="0" y="39"/>
                    <a:pt x="0" y="47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442"/>
                    <a:pt x="87" y="541"/>
                    <a:pt x="200" y="560"/>
                  </a:cubicBezTo>
                  <a:close/>
                  <a:moveTo>
                    <a:pt x="723" y="242"/>
                  </a:moveTo>
                  <a:lnTo>
                    <a:pt x="723" y="242"/>
                  </a:lnTo>
                  <a:cubicBezTo>
                    <a:pt x="752" y="242"/>
                    <a:pt x="777" y="267"/>
                    <a:pt x="777" y="296"/>
                  </a:cubicBezTo>
                  <a:cubicBezTo>
                    <a:pt x="777" y="326"/>
                    <a:pt x="752" y="349"/>
                    <a:pt x="723" y="349"/>
                  </a:cubicBezTo>
                  <a:cubicBezTo>
                    <a:pt x="693" y="349"/>
                    <a:pt x="670" y="326"/>
                    <a:pt x="670" y="296"/>
                  </a:cubicBezTo>
                  <a:cubicBezTo>
                    <a:pt x="670" y="267"/>
                    <a:pt x="693" y="242"/>
                    <a:pt x="723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113765-DB61-4969-B810-2726C8B7AF46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1693863"/>
            <a:ext cx="436562" cy="444500"/>
            <a:chOff x="401250" y="1732690"/>
            <a:chExt cx="437722" cy="444159"/>
          </a:xfrm>
          <a:solidFill>
            <a:schemeClr val="accent3"/>
          </a:solidFill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987DB29-1B15-4687-9564-45E4704591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50" y="1732690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74" name="Freeform 67">
              <a:extLst>
                <a:ext uri="{FF2B5EF4-FFF2-40B4-BE49-F238E27FC236}">
                  <a16:creationId xmlns:a16="http://schemas.microsoft.com/office/drawing/2014/main" id="{EEAE6A54-0231-41C4-9943-6BA4208F40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1771" y="1831039"/>
              <a:ext cx="175089" cy="249046"/>
            </a:xfrm>
            <a:custGeom>
              <a:avLst/>
              <a:gdLst>
                <a:gd name="T0" fmla="*/ 2147483646 w 711"/>
                <a:gd name="T1" fmla="*/ 2147483646 h 1001"/>
                <a:gd name="T2" fmla="*/ 2147483646 w 711"/>
                <a:gd name="T3" fmla="*/ 2147483646 h 1001"/>
                <a:gd name="T4" fmla="*/ 2147483646 w 711"/>
                <a:gd name="T5" fmla="*/ 2147483646 h 1001"/>
                <a:gd name="T6" fmla="*/ 2147483646 w 711"/>
                <a:gd name="T7" fmla="*/ 2147483646 h 1001"/>
                <a:gd name="T8" fmla="*/ 2147483646 w 711"/>
                <a:gd name="T9" fmla="*/ 0 h 1001"/>
                <a:gd name="T10" fmla="*/ 2147483646 w 711"/>
                <a:gd name="T11" fmla="*/ 2147483646 h 1001"/>
                <a:gd name="T12" fmla="*/ 2147483646 w 711"/>
                <a:gd name="T13" fmla="*/ 2147483646 h 1001"/>
                <a:gd name="T14" fmla="*/ 2147483646 w 711"/>
                <a:gd name="T15" fmla="*/ 2147483646 h 1001"/>
                <a:gd name="T16" fmla="*/ 2147483646 w 711"/>
                <a:gd name="T17" fmla="*/ 2147483646 h 1001"/>
                <a:gd name="T18" fmla="*/ 2147483646 w 711"/>
                <a:gd name="T19" fmla="*/ 2147483646 h 1001"/>
                <a:gd name="T20" fmla="*/ 2147483646 w 711"/>
                <a:gd name="T21" fmla="*/ 2147483646 h 1001"/>
                <a:gd name="T22" fmla="*/ 2147483646 w 711"/>
                <a:gd name="T23" fmla="*/ 2147483646 h 1001"/>
                <a:gd name="T24" fmla="*/ 2147483646 w 711"/>
                <a:gd name="T25" fmla="*/ 2147483646 h 1001"/>
                <a:gd name="T26" fmla="*/ 2147483646 w 711"/>
                <a:gd name="T27" fmla="*/ 2147483646 h 1001"/>
                <a:gd name="T28" fmla="*/ 2147483646 w 711"/>
                <a:gd name="T29" fmla="*/ 2147483646 h 1001"/>
                <a:gd name="T30" fmla="*/ 2147483646 w 711"/>
                <a:gd name="T31" fmla="*/ 2147483646 h 1001"/>
                <a:gd name="T32" fmla="*/ 2147483646 w 711"/>
                <a:gd name="T33" fmla="*/ 2147483646 h 1001"/>
                <a:gd name="T34" fmla="*/ 2147483646 w 711"/>
                <a:gd name="T35" fmla="*/ 2147483646 h 1001"/>
                <a:gd name="T36" fmla="*/ 2147483646 w 711"/>
                <a:gd name="T37" fmla="*/ 2147483646 h 1001"/>
                <a:gd name="T38" fmla="*/ 2147483646 w 711"/>
                <a:gd name="T39" fmla="*/ 2147483646 h 1001"/>
                <a:gd name="T40" fmla="*/ 2147483646 w 711"/>
                <a:gd name="T41" fmla="*/ 2147483646 h 1001"/>
                <a:gd name="T42" fmla="*/ 2147483646 w 711"/>
                <a:gd name="T43" fmla="*/ 2147483646 h 1001"/>
                <a:gd name="T44" fmla="*/ 2147483646 w 711"/>
                <a:gd name="T45" fmla="*/ 2147483646 h 1001"/>
                <a:gd name="T46" fmla="*/ 2147483646 w 711"/>
                <a:gd name="T47" fmla="*/ 2147483646 h 1001"/>
                <a:gd name="T48" fmla="*/ 2147483646 w 711"/>
                <a:gd name="T49" fmla="*/ 2147483646 h 1001"/>
                <a:gd name="T50" fmla="*/ 2147483646 w 711"/>
                <a:gd name="T51" fmla="*/ 2147483646 h 1001"/>
                <a:gd name="T52" fmla="*/ 2147483646 w 711"/>
                <a:gd name="T53" fmla="*/ 2147483646 h 1001"/>
                <a:gd name="T54" fmla="*/ 2147483646 w 711"/>
                <a:gd name="T55" fmla="*/ 2147483646 h 1001"/>
                <a:gd name="T56" fmla="*/ 2147483646 w 711"/>
                <a:gd name="T57" fmla="*/ 2147483646 h 1001"/>
                <a:gd name="T58" fmla="*/ 2147483646 w 711"/>
                <a:gd name="T59" fmla="*/ 2147483646 h 1001"/>
                <a:gd name="T60" fmla="*/ 2147483646 w 711"/>
                <a:gd name="T61" fmla="*/ 2147483646 h 1001"/>
                <a:gd name="T62" fmla="*/ 0 w 711"/>
                <a:gd name="T63" fmla="*/ 2147483646 h 1001"/>
                <a:gd name="T64" fmla="*/ 0 w 711"/>
                <a:gd name="T65" fmla="*/ 2147483646 h 1001"/>
                <a:gd name="T66" fmla="*/ 2147483646 w 711"/>
                <a:gd name="T67" fmla="*/ 2147483646 h 1001"/>
                <a:gd name="T68" fmla="*/ 2147483646 w 711"/>
                <a:gd name="T69" fmla="*/ 2147483646 h 1001"/>
                <a:gd name="T70" fmla="*/ 2147483646 w 711"/>
                <a:gd name="T71" fmla="*/ 2147483646 h 1001"/>
                <a:gd name="T72" fmla="*/ 2147483646 w 711"/>
                <a:gd name="T73" fmla="*/ 2147483646 h 1001"/>
                <a:gd name="T74" fmla="*/ 2147483646 w 711"/>
                <a:gd name="T75" fmla="*/ 2147483646 h 1001"/>
                <a:gd name="T76" fmla="*/ 2147483646 w 711"/>
                <a:gd name="T77" fmla="*/ 2147483646 h 1001"/>
                <a:gd name="T78" fmla="*/ 2147483646 w 711"/>
                <a:gd name="T79" fmla="*/ 2147483646 h 1001"/>
                <a:gd name="T80" fmla="*/ 2147483646 w 711"/>
                <a:gd name="T81" fmla="*/ 2147483646 h 1001"/>
                <a:gd name="T82" fmla="*/ 2147483646 w 711"/>
                <a:gd name="T83" fmla="*/ 2147483646 h 1001"/>
                <a:gd name="T84" fmla="*/ 2147483646 w 711"/>
                <a:gd name="T85" fmla="*/ 2147483646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11" h="1001">
                  <a:moveTo>
                    <a:pt x="355" y="703"/>
                  </a:moveTo>
                  <a:lnTo>
                    <a:pt x="355" y="703"/>
                  </a:lnTo>
                  <a:cubicBezTo>
                    <a:pt x="474" y="703"/>
                    <a:pt x="571" y="605"/>
                    <a:pt x="571" y="485"/>
                  </a:cubicBezTo>
                  <a:cubicBezTo>
                    <a:pt x="571" y="219"/>
                    <a:pt x="571" y="219"/>
                    <a:pt x="571" y="219"/>
                  </a:cubicBezTo>
                  <a:cubicBezTo>
                    <a:pt x="571" y="99"/>
                    <a:pt x="474" y="0"/>
                    <a:pt x="355" y="0"/>
                  </a:cubicBezTo>
                  <a:cubicBezTo>
                    <a:pt x="236" y="0"/>
                    <a:pt x="140" y="99"/>
                    <a:pt x="140" y="219"/>
                  </a:cubicBezTo>
                  <a:cubicBezTo>
                    <a:pt x="140" y="485"/>
                    <a:pt x="140" y="485"/>
                    <a:pt x="140" y="485"/>
                  </a:cubicBezTo>
                  <a:cubicBezTo>
                    <a:pt x="140" y="605"/>
                    <a:pt x="236" y="703"/>
                    <a:pt x="355" y="703"/>
                  </a:cubicBezTo>
                  <a:close/>
                  <a:moveTo>
                    <a:pt x="232" y="219"/>
                  </a:moveTo>
                  <a:lnTo>
                    <a:pt x="232" y="219"/>
                  </a:lnTo>
                  <a:cubicBezTo>
                    <a:pt x="232" y="150"/>
                    <a:pt x="288" y="94"/>
                    <a:pt x="355" y="94"/>
                  </a:cubicBezTo>
                  <a:cubicBezTo>
                    <a:pt x="423" y="94"/>
                    <a:pt x="479" y="150"/>
                    <a:pt x="479" y="219"/>
                  </a:cubicBezTo>
                  <a:cubicBezTo>
                    <a:pt x="479" y="485"/>
                    <a:pt x="479" y="485"/>
                    <a:pt x="479" y="485"/>
                  </a:cubicBezTo>
                  <a:cubicBezTo>
                    <a:pt x="479" y="553"/>
                    <a:pt x="423" y="610"/>
                    <a:pt x="355" y="610"/>
                  </a:cubicBezTo>
                  <a:cubicBezTo>
                    <a:pt x="288" y="610"/>
                    <a:pt x="232" y="553"/>
                    <a:pt x="232" y="485"/>
                  </a:cubicBezTo>
                  <a:lnTo>
                    <a:pt x="232" y="219"/>
                  </a:lnTo>
                  <a:close/>
                  <a:moveTo>
                    <a:pt x="710" y="415"/>
                  </a:moveTo>
                  <a:lnTo>
                    <a:pt x="710" y="415"/>
                  </a:lnTo>
                  <a:cubicBezTo>
                    <a:pt x="710" y="485"/>
                    <a:pt x="710" y="485"/>
                    <a:pt x="710" y="485"/>
                  </a:cubicBezTo>
                  <a:cubicBezTo>
                    <a:pt x="710" y="667"/>
                    <a:pt x="575" y="817"/>
                    <a:pt x="401" y="841"/>
                  </a:cubicBezTo>
                  <a:cubicBezTo>
                    <a:pt x="401" y="915"/>
                    <a:pt x="401" y="915"/>
                    <a:pt x="401" y="915"/>
                  </a:cubicBezTo>
                  <a:cubicBezTo>
                    <a:pt x="532" y="915"/>
                    <a:pt x="532" y="915"/>
                    <a:pt x="532" y="915"/>
                  </a:cubicBezTo>
                  <a:cubicBezTo>
                    <a:pt x="546" y="915"/>
                    <a:pt x="555" y="925"/>
                    <a:pt x="555" y="937"/>
                  </a:cubicBezTo>
                  <a:cubicBezTo>
                    <a:pt x="555" y="969"/>
                    <a:pt x="555" y="969"/>
                    <a:pt x="555" y="969"/>
                  </a:cubicBezTo>
                  <a:cubicBezTo>
                    <a:pt x="555" y="986"/>
                    <a:pt x="542" y="1000"/>
                    <a:pt x="525" y="1000"/>
                  </a:cubicBezTo>
                  <a:cubicBezTo>
                    <a:pt x="185" y="1000"/>
                    <a:pt x="185" y="1000"/>
                    <a:pt x="185" y="1000"/>
                  </a:cubicBezTo>
                  <a:cubicBezTo>
                    <a:pt x="168" y="1000"/>
                    <a:pt x="155" y="986"/>
                    <a:pt x="155" y="969"/>
                  </a:cubicBezTo>
                  <a:cubicBezTo>
                    <a:pt x="155" y="937"/>
                    <a:pt x="155" y="937"/>
                    <a:pt x="155" y="937"/>
                  </a:cubicBezTo>
                  <a:cubicBezTo>
                    <a:pt x="155" y="925"/>
                    <a:pt x="166" y="915"/>
                    <a:pt x="178" y="915"/>
                  </a:cubicBezTo>
                  <a:cubicBezTo>
                    <a:pt x="309" y="915"/>
                    <a:pt x="309" y="915"/>
                    <a:pt x="309" y="915"/>
                  </a:cubicBezTo>
                  <a:cubicBezTo>
                    <a:pt x="309" y="841"/>
                    <a:pt x="309" y="841"/>
                    <a:pt x="309" y="841"/>
                  </a:cubicBezTo>
                  <a:cubicBezTo>
                    <a:pt x="135" y="817"/>
                    <a:pt x="0" y="667"/>
                    <a:pt x="0" y="485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02"/>
                    <a:pt x="11" y="392"/>
                    <a:pt x="24" y="392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83" y="392"/>
                    <a:pt x="93" y="402"/>
                    <a:pt x="93" y="415"/>
                  </a:cubicBezTo>
                  <a:cubicBezTo>
                    <a:pt x="93" y="485"/>
                    <a:pt x="93" y="485"/>
                    <a:pt x="93" y="485"/>
                  </a:cubicBezTo>
                  <a:cubicBezTo>
                    <a:pt x="93" y="631"/>
                    <a:pt x="210" y="750"/>
                    <a:pt x="355" y="750"/>
                  </a:cubicBezTo>
                  <a:cubicBezTo>
                    <a:pt x="500" y="750"/>
                    <a:pt x="617" y="631"/>
                    <a:pt x="617" y="485"/>
                  </a:cubicBezTo>
                  <a:cubicBezTo>
                    <a:pt x="617" y="415"/>
                    <a:pt x="617" y="415"/>
                    <a:pt x="617" y="415"/>
                  </a:cubicBezTo>
                  <a:cubicBezTo>
                    <a:pt x="617" y="402"/>
                    <a:pt x="628" y="392"/>
                    <a:pt x="641" y="392"/>
                  </a:cubicBezTo>
                  <a:cubicBezTo>
                    <a:pt x="686" y="392"/>
                    <a:pt x="686" y="392"/>
                    <a:pt x="686" y="392"/>
                  </a:cubicBezTo>
                  <a:cubicBezTo>
                    <a:pt x="700" y="392"/>
                    <a:pt x="710" y="402"/>
                    <a:pt x="710" y="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1E666F-3587-4326-A870-58003F0303CA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2344738"/>
            <a:ext cx="436562" cy="444500"/>
            <a:chOff x="401250" y="2312132"/>
            <a:chExt cx="437722" cy="444159"/>
          </a:xfrm>
          <a:solidFill>
            <a:schemeClr val="accent3"/>
          </a:solidFill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EC2395ED-BCC1-4661-BF57-99437ABA99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50" y="2312132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72" name="Freeform 11">
              <a:extLst>
                <a:ext uri="{FF2B5EF4-FFF2-40B4-BE49-F238E27FC236}">
                  <a16:creationId xmlns:a16="http://schemas.microsoft.com/office/drawing/2014/main" id="{D5092499-7447-4C4C-8D52-99AC13069E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5041" y="2397648"/>
              <a:ext cx="235932" cy="269130"/>
            </a:xfrm>
            <a:custGeom>
              <a:avLst/>
              <a:gdLst>
                <a:gd name="T0" fmla="*/ 2147483646 w 877"/>
                <a:gd name="T1" fmla="*/ 2147483646 h 1002"/>
                <a:gd name="T2" fmla="*/ 2147483646 w 877"/>
                <a:gd name="T3" fmla="*/ 2147483646 h 1002"/>
                <a:gd name="T4" fmla="*/ 2147483646 w 877"/>
                <a:gd name="T5" fmla="*/ 2147483646 h 1002"/>
                <a:gd name="T6" fmla="*/ 2147483646 w 877"/>
                <a:gd name="T7" fmla="*/ 2147483646 h 1002"/>
                <a:gd name="T8" fmla="*/ 2147483646 w 877"/>
                <a:gd name="T9" fmla="*/ 2147483646 h 1002"/>
                <a:gd name="T10" fmla="*/ 2147483646 w 877"/>
                <a:gd name="T11" fmla="*/ 2147483646 h 1002"/>
                <a:gd name="T12" fmla="*/ 2147483646 w 877"/>
                <a:gd name="T13" fmla="*/ 2147483646 h 1002"/>
                <a:gd name="T14" fmla="*/ 2147483646 w 877"/>
                <a:gd name="T15" fmla="*/ 2147483646 h 1002"/>
                <a:gd name="T16" fmla="*/ 2147483646 w 877"/>
                <a:gd name="T17" fmla="*/ 2147483646 h 1002"/>
                <a:gd name="T18" fmla="*/ 2147483646 w 877"/>
                <a:gd name="T19" fmla="*/ 2147483646 h 1002"/>
                <a:gd name="T20" fmla="*/ 2147483646 w 877"/>
                <a:gd name="T21" fmla="*/ 2147483646 h 1002"/>
                <a:gd name="T22" fmla="*/ 2147483646 w 877"/>
                <a:gd name="T23" fmla="*/ 2147483646 h 1002"/>
                <a:gd name="T24" fmla="*/ 2147483646 w 877"/>
                <a:gd name="T25" fmla="*/ 2147483646 h 1002"/>
                <a:gd name="T26" fmla="*/ 2147483646 w 877"/>
                <a:gd name="T27" fmla="*/ 2147483646 h 1002"/>
                <a:gd name="T28" fmla="*/ 2147483646 w 877"/>
                <a:gd name="T29" fmla="*/ 2147483646 h 1002"/>
                <a:gd name="T30" fmla="*/ 2147483646 w 877"/>
                <a:gd name="T31" fmla="*/ 2147483646 h 1002"/>
                <a:gd name="T32" fmla="*/ 2147483646 w 877"/>
                <a:gd name="T33" fmla="*/ 2147483646 h 1002"/>
                <a:gd name="T34" fmla="*/ 2147483646 w 877"/>
                <a:gd name="T35" fmla="*/ 2147483646 h 1002"/>
                <a:gd name="T36" fmla="*/ 2147483646 w 877"/>
                <a:gd name="T37" fmla="*/ 2147483646 h 1002"/>
                <a:gd name="T38" fmla="*/ 2147483646 w 877"/>
                <a:gd name="T39" fmla="*/ 2147483646 h 1002"/>
                <a:gd name="T40" fmla="*/ 2147483646 w 877"/>
                <a:gd name="T41" fmla="*/ 2147483646 h 1002"/>
                <a:gd name="T42" fmla="*/ 0 w 877"/>
                <a:gd name="T43" fmla="*/ 2147483646 h 1002"/>
                <a:gd name="T44" fmla="*/ 2147483646 w 877"/>
                <a:gd name="T45" fmla="*/ 2147483646 h 1002"/>
                <a:gd name="T46" fmla="*/ 2147483646 w 877"/>
                <a:gd name="T47" fmla="*/ 2147483646 h 1002"/>
                <a:gd name="T48" fmla="*/ 2147483646 w 877"/>
                <a:gd name="T49" fmla="*/ 2147483646 h 1002"/>
                <a:gd name="T50" fmla="*/ 2147483646 w 877"/>
                <a:gd name="T51" fmla="*/ 0 h 1002"/>
                <a:gd name="T52" fmla="*/ 2147483646 w 877"/>
                <a:gd name="T53" fmla="*/ 2147483646 h 1002"/>
                <a:gd name="T54" fmla="*/ 2147483646 w 877"/>
                <a:gd name="T55" fmla="*/ 2147483646 h 1002"/>
                <a:gd name="T56" fmla="*/ 2147483646 w 877"/>
                <a:gd name="T57" fmla="*/ 2147483646 h 1002"/>
                <a:gd name="T58" fmla="*/ 2147483646 w 877"/>
                <a:gd name="T59" fmla="*/ 2147483646 h 1002"/>
                <a:gd name="T60" fmla="*/ 2147483646 w 877"/>
                <a:gd name="T61" fmla="*/ 2147483646 h 1002"/>
                <a:gd name="T62" fmla="*/ 2147483646 w 877"/>
                <a:gd name="T63" fmla="*/ 2147483646 h 1002"/>
                <a:gd name="T64" fmla="*/ 2147483646 w 877"/>
                <a:gd name="T65" fmla="*/ 2147483646 h 1002"/>
                <a:gd name="T66" fmla="*/ 2147483646 w 877"/>
                <a:gd name="T67" fmla="*/ 2147483646 h 1002"/>
                <a:gd name="T68" fmla="*/ 2147483646 w 877"/>
                <a:gd name="T69" fmla="*/ 2147483646 h 1002"/>
                <a:gd name="T70" fmla="*/ 2147483646 w 877"/>
                <a:gd name="T71" fmla="*/ 2147483646 h 1002"/>
                <a:gd name="T72" fmla="*/ 2147483646 w 877"/>
                <a:gd name="T73" fmla="*/ 2147483646 h 1002"/>
                <a:gd name="T74" fmla="*/ 2147483646 w 877"/>
                <a:gd name="T75" fmla="*/ 2147483646 h 1002"/>
                <a:gd name="T76" fmla="*/ 2147483646 w 877"/>
                <a:gd name="T77" fmla="*/ 2147483646 h 1002"/>
                <a:gd name="T78" fmla="*/ 2147483646 w 877"/>
                <a:gd name="T79" fmla="*/ 2147483646 h 1002"/>
                <a:gd name="T80" fmla="*/ 2147483646 w 877"/>
                <a:gd name="T81" fmla="*/ 2147483646 h 1002"/>
                <a:gd name="T82" fmla="*/ 2147483646 w 877"/>
                <a:gd name="T83" fmla="*/ 2147483646 h 1002"/>
                <a:gd name="T84" fmla="*/ 2147483646 w 877"/>
                <a:gd name="T85" fmla="*/ 2147483646 h 1002"/>
                <a:gd name="T86" fmla="*/ 2147483646 w 877"/>
                <a:gd name="T87" fmla="*/ 2147483646 h 1002"/>
                <a:gd name="T88" fmla="*/ 2147483646 w 877"/>
                <a:gd name="T89" fmla="*/ 2147483646 h 1002"/>
                <a:gd name="T90" fmla="*/ 2147483646 w 877"/>
                <a:gd name="T91" fmla="*/ 2147483646 h 1002"/>
                <a:gd name="T92" fmla="*/ 2147483646 w 877"/>
                <a:gd name="T93" fmla="*/ 2147483646 h 1002"/>
                <a:gd name="T94" fmla="*/ 2147483646 w 877"/>
                <a:gd name="T95" fmla="*/ 2147483646 h 1002"/>
                <a:gd name="T96" fmla="*/ 2147483646 w 877"/>
                <a:gd name="T97" fmla="*/ 2147483646 h 1002"/>
                <a:gd name="T98" fmla="*/ 2147483646 w 877"/>
                <a:gd name="T99" fmla="*/ 2147483646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877" h="1002">
                  <a:moveTo>
                    <a:pt x="250" y="478"/>
                  </a:moveTo>
                  <a:lnTo>
                    <a:pt x="250" y="478"/>
                  </a:lnTo>
                  <a:cubicBezTo>
                    <a:pt x="250" y="399"/>
                    <a:pt x="250" y="399"/>
                    <a:pt x="250" y="399"/>
                  </a:cubicBezTo>
                  <a:cubicBezTo>
                    <a:pt x="250" y="387"/>
                    <a:pt x="260" y="375"/>
                    <a:pt x="273" y="375"/>
                  </a:cubicBezTo>
                  <a:cubicBezTo>
                    <a:pt x="352" y="375"/>
                    <a:pt x="352" y="375"/>
                    <a:pt x="352" y="375"/>
                  </a:cubicBezTo>
                  <a:cubicBezTo>
                    <a:pt x="364" y="375"/>
                    <a:pt x="375" y="387"/>
                    <a:pt x="375" y="399"/>
                  </a:cubicBezTo>
                  <a:cubicBezTo>
                    <a:pt x="375" y="478"/>
                    <a:pt x="375" y="478"/>
                    <a:pt x="375" y="478"/>
                  </a:cubicBezTo>
                  <a:cubicBezTo>
                    <a:pt x="375" y="491"/>
                    <a:pt x="364" y="501"/>
                    <a:pt x="352" y="501"/>
                  </a:cubicBezTo>
                  <a:cubicBezTo>
                    <a:pt x="273" y="501"/>
                    <a:pt x="273" y="501"/>
                    <a:pt x="273" y="501"/>
                  </a:cubicBezTo>
                  <a:cubicBezTo>
                    <a:pt x="260" y="501"/>
                    <a:pt x="250" y="491"/>
                    <a:pt x="250" y="478"/>
                  </a:cubicBezTo>
                  <a:close/>
                  <a:moveTo>
                    <a:pt x="523" y="501"/>
                  </a:moveTo>
                  <a:lnTo>
                    <a:pt x="523" y="501"/>
                  </a:lnTo>
                  <a:cubicBezTo>
                    <a:pt x="602" y="501"/>
                    <a:pt x="602" y="501"/>
                    <a:pt x="602" y="501"/>
                  </a:cubicBezTo>
                  <a:cubicBezTo>
                    <a:pt x="614" y="501"/>
                    <a:pt x="626" y="491"/>
                    <a:pt x="626" y="478"/>
                  </a:cubicBezTo>
                  <a:cubicBezTo>
                    <a:pt x="626" y="399"/>
                    <a:pt x="626" y="399"/>
                    <a:pt x="626" y="399"/>
                  </a:cubicBezTo>
                  <a:cubicBezTo>
                    <a:pt x="626" y="387"/>
                    <a:pt x="614" y="375"/>
                    <a:pt x="602" y="375"/>
                  </a:cubicBezTo>
                  <a:cubicBezTo>
                    <a:pt x="523" y="375"/>
                    <a:pt x="523" y="375"/>
                    <a:pt x="523" y="375"/>
                  </a:cubicBezTo>
                  <a:cubicBezTo>
                    <a:pt x="511" y="375"/>
                    <a:pt x="501" y="387"/>
                    <a:pt x="501" y="399"/>
                  </a:cubicBezTo>
                  <a:cubicBezTo>
                    <a:pt x="501" y="478"/>
                    <a:pt x="501" y="478"/>
                    <a:pt x="501" y="478"/>
                  </a:cubicBezTo>
                  <a:cubicBezTo>
                    <a:pt x="501" y="491"/>
                    <a:pt x="511" y="501"/>
                    <a:pt x="523" y="501"/>
                  </a:cubicBezTo>
                  <a:close/>
                  <a:moveTo>
                    <a:pt x="375" y="666"/>
                  </a:moveTo>
                  <a:lnTo>
                    <a:pt x="375" y="666"/>
                  </a:lnTo>
                  <a:cubicBezTo>
                    <a:pt x="375" y="587"/>
                    <a:pt x="375" y="587"/>
                    <a:pt x="375" y="587"/>
                  </a:cubicBezTo>
                  <a:cubicBezTo>
                    <a:pt x="375" y="574"/>
                    <a:pt x="364" y="563"/>
                    <a:pt x="352" y="563"/>
                  </a:cubicBezTo>
                  <a:cubicBezTo>
                    <a:pt x="273" y="563"/>
                    <a:pt x="273" y="563"/>
                    <a:pt x="273" y="563"/>
                  </a:cubicBezTo>
                  <a:cubicBezTo>
                    <a:pt x="260" y="563"/>
                    <a:pt x="250" y="574"/>
                    <a:pt x="250" y="587"/>
                  </a:cubicBezTo>
                  <a:cubicBezTo>
                    <a:pt x="250" y="666"/>
                    <a:pt x="250" y="666"/>
                    <a:pt x="250" y="666"/>
                  </a:cubicBezTo>
                  <a:cubicBezTo>
                    <a:pt x="250" y="678"/>
                    <a:pt x="260" y="688"/>
                    <a:pt x="273" y="688"/>
                  </a:cubicBezTo>
                  <a:cubicBezTo>
                    <a:pt x="352" y="688"/>
                    <a:pt x="352" y="688"/>
                    <a:pt x="352" y="688"/>
                  </a:cubicBezTo>
                  <a:cubicBezTo>
                    <a:pt x="364" y="688"/>
                    <a:pt x="375" y="678"/>
                    <a:pt x="375" y="666"/>
                  </a:cubicBezTo>
                  <a:close/>
                  <a:moveTo>
                    <a:pt x="523" y="688"/>
                  </a:moveTo>
                  <a:lnTo>
                    <a:pt x="523" y="688"/>
                  </a:lnTo>
                  <a:cubicBezTo>
                    <a:pt x="602" y="688"/>
                    <a:pt x="602" y="688"/>
                    <a:pt x="602" y="688"/>
                  </a:cubicBezTo>
                  <a:cubicBezTo>
                    <a:pt x="614" y="688"/>
                    <a:pt x="626" y="678"/>
                    <a:pt x="626" y="666"/>
                  </a:cubicBezTo>
                  <a:cubicBezTo>
                    <a:pt x="626" y="587"/>
                    <a:pt x="626" y="587"/>
                    <a:pt x="626" y="587"/>
                  </a:cubicBezTo>
                  <a:cubicBezTo>
                    <a:pt x="626" y="574"/>
                    <a:pt x="614" y="563"/>
                    <a:pt x="602" y="563"/>
                  </a:cubicBezTo>
                  <a:cubicBezTo>
                    <a:pt x="523" y="563"/>
                    <a:pt x="523" y="563"/>
                    <a:pt x="523" y="563"/>
                  </a:cubicBezTo>
                  <a:cubicBezTo>
                    <a:pt x="511" y="563"/>
                    <a:pt x="501" y="574"/>
                    <a:pt x="501" y="587"/>
                  </a:cubicBezTo>
                  <a:cubicBezTo>
                    <a:pt x="501" y="666"/>
                    <a:pt x="501" y="666"/>
                    <a:pt x="501" y="666"/>
                  </a:cubicBezTo>
                  <a:cubicBezTo>
                    <a:pt x="501" y="678"/>
                    <a:pt x="511" y="688"/>
                    <a:pt x="523" y="688"/>
                  </a:cubicBezTo>
                  <a:close/>
                  <a:moveTo>
                    <a:pt x="876" y="931"/>
                  </a:moveTo>
                  <a:lnTo>
                    <a:pt x="876" y="931"/>
                  </a:lnTo>
                  <a:cubicBezTo>
                    <a:pt x="876" y="1001"/>
                    <a:pt x="876" y="1001"/>
                    <a:pt x="876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931"/>
                    <a:pt x="0" y="931"/>
                    <a:pt x="0" y="931"/>
                  </a:cubicBezTo>
                  <a:cubicBezTo>
                    <a:pt x="0" y="918"/>
                    <a:pt x="10" y="907"/>
                    <a:pt x="22" y="907"/>
                  </a:cubicBezTo>
                  <a:cubicBezTo>
                    <a:pt x="61" y="907"/>
                    <a:pt x="61" y="907"/>
                    <a:pt x="61" y="907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1" y="144"/>
                    <a:pt x="83" y="125"/>
                    <a:pt x="108" y="125"/>
                  </a:cubicBezTo>
                  <a:cubicBezTo>
                    <a:pt x="282" y="125"/>
                    <a:pt x="282" y="125"/>
                    <a:pt x="282" y="125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282" y="21"/>
                    <a:pt x="302" y="0"/>
                    <a:pt x="328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73" y="0"/>
                    <a:pt x="594" y="21"/>
                    <a:pt x="594" y="48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767" y="125"/>
                    <a:pt x="767" y="125"/>
                    <a:pt x="767" y="125"/>
                  </a:cubicBezTo>
                  <a:cubicBezTo>
                    <a:pt x="793" y="125"/>
                    <a:pt x="813" y="144"/>
                    <a:pt x="813" y="166"/>
                  </a:cubicBezTo>
                  <a:cubicBezTo>
                    <a:pt x="813" y="907"/>
                    <a:pt x="813" y="907"/>
                    <a:pt x="813" y="907"/>
                  </a:cubicBezTo>
                  <a:cubicBezTo>
                    <a:pt x="852" y="907"/>
                    <a:pt x="852" y="907"/>
                    <a:pt x="852" y="907"/>
                  </a:cubicBezTo>
                  <a:cubicBezTo>
                    <a:pt x="865" y="907"/>
                    <a:pt x="876" y="918"/>
                    <a:pt x="876" y="931"/>
                  </a:cubicBezTo>
                  <a:close/>
                  <a:moveTo>
                    <a:pt x="155" y="906"/>
                  </a:moveTo>
                  <a:lnTo>
                    <a:pt x="155" y="906"/>
                  </a:lnTo>
                  <a:cubicBezTo>
                    <a:pt x="375" y="906"/>
                    <a:pt x="375" y="906"/>
                    <a:pt x="375" y="906"/>
                  </a:cubicBezTo>
                  <a:cubicBezTo>
                    <a:pt x="375" y="775"/>
                    <a:pt x="375" y="775"/>
                    <a:pt x="375" y="775"/>
                  </a:cubicBezTo>
                  <a:cubicBezTo>
                    <a:pt x="375" y="762"/>
                    <a:pt x="385" y="751"/>
                    <a:pt x="398" y="751"/>
                  </a:cubicBezTo>
                  <a:cubicBezTo>
                    <a:pt x="477" y="751"/>
                    <a:pt x="477" y="751"/>
                    <a:pt x="477" y="751"/>
                  </a:cubicBezTo>
                  <a:cubicBezTo>
                    <a:pt x="489" y="751"/>
                    <a:pt x="501" y="762"/>
                    <a:pt x="501" y="775"/>
                  </a:cubicBezTo>
                  <a:cubicBezTo>
                    <a:pt x="501" y="906"/>
                    <a:pt x="501" y="906"/>
                    <a:pt x="501" y="906"/>
                  </a:cubicBezTo>
                  <a:cubicBezTo>
                    <a:pt x="719" y="906"/>
                    <a:pt x="719" y="906"/>
                    <a:pt x="719" y="906"/>
                  </a:cubicBezTo>
                  <a:cubicBezTo>
                    <a:pt x="719" y="219"/>
                    <a:pt x="719" y="219"/>
                    <a:pt x="719" y="219"/>
                  </a:cubicBezTo>
                  <a:cubicBezTo>
                    <a:pt x="594" y="219"/>
                    <a:pt x="594" y="219"/>
                    <a:pt x="594" y="219"/>
                  </a:cubicBezTo>
                  <a:cubicBezTo>
                    <a:pt x="594" y="267"/>
                    <a:pt x="594" y="267"/>
                    <a:pt x="594" y="267"/>
                  </a:cubicBezTo>
                  <a:cubicBezTo>
                    <a:pt x="594" y="293"/>
                    <a:pt x="573" y="313"/>
                    <a:pt x="547" y="313"/>
                  </a:cubicBezTo>
                  <a:cubicBezTo>
                    <a:pt x="328" y="313"/>
                    <a:pt x="328" y="313"/>
                    <a:pt x="328" y="313"/>
                  </a:cubicBezTo>
                  <a:cubicBezTo>
                    <a:pt x="302" y="313"/>
                    <a:pt x="282" y="293"/>
                    <a:pt x="282" y="267"/>
                  </a:cubicBezTo>
                  <a:cubicBezTo>
                    <a:pt x="282" y="219"/>
                    <a:pt x="282" y="219"/>
                    <a:pt x="282" y="219"/>
                  </a:cubicBezTo>
                  <a:cubicBezTo>
                    <a:pt x="155" y="219"/>
                    <a:pt x="155" y="219"/>
                    <a:pt x="155" y="219"/>
                  </a:cubicBezTo>
                  <a:lnTo>
                    <a:pt x="155" y="906"/>
                  </a:lnTo>
                  <a:close/>
                  <a:moveTo>
                    <a:pt x="519" y="125"/>
                  </a:moveTo>
                  <a:lnTo>
                    <a:pt x="519" y="125"/>
                  </a:lnTo>
                  <a:cubicBezTo>
                    <a:pt x="469" y="125"/>
                    <a:pt x="469" y="125"/>
                    <a:pt x="469" y="125"/>
                  </a:cubicBezTo>
                  <a:cubicBezTo>
                    <a:pt x="469" y="75"/>
                    <a:pt x="469" y="75"/>
                    <a:pt x="469" y="75"/>
                  </a:cubicBezTo>
                  <a:cubicBezTo>
                    <a:pt x="469" y="69"/>
                    <a:pt x="463" y="63"/>
                    <a:pt x="457" y="63"/>
                  </a:cubicBezTo>
                  <a:cubicBezTo>
                    <a:pt x="418" y="63"/>
                    <a:pt x="418" y="63"/>
                    <a:pt x="418" y="63"/>
                  </a:cubicBezTo>
                  <a:cubicBezTo>
                    <a:pt x="412" y="63"/>
                    <a:pt x="407" y="69"/>
                    <a:pt x="407" y="75"/>
                  </a:cubicBezTo>
                  <a:cubicBezTo>
                    <a:pt x="407" y="125"/>
                    <a:pt x="407" y="125"/>
                    <a:pt x="407" y="125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49" y="125"/>
                    <a:pt x="344" y="131"/>
                    <a:pt x="344" y="138"/>
                  </a:cubicBezTo>
                  <a:cubicBezTo>
                    <a:pt x="344" y="176"/>
                    <a:pt x="344" y="176"/>
                    <a:pt x="344" y="176"/>
                  </a:cubicBezTo>
                  <a:cubicBezTo>
                    <a:pt x="344" y="183"/>
                    <a:pt x="349" y="188"/>
                    <a:pt x="355" y="188"/>
                  </a:cubicBezTo>
                  <a:cubicBezTo>
                    <a:pt x="407" y="188"/>
                    <a:pt x="407" y="188"/>
                    <a:pt x="407" y="188"/>
                  </a:cubicBezTo>
                  <a:cubicBezTo>
                    <a:pt x="407" y="239"/>
                    <a:pt x="407" y="239"/>
                    <a:pt x="407" y="239"/>
                  </a:cubicBezTo>
                  <a:cubicBezTo>
                    <a:pt x="407" y="245"/>
                    <a:pt x="412" y="250"/>
                    <a:pt x="418" y="250"/>
                  </a:cubicBezTo>
                  <a:cubicBezTo>
                    <a:pt x="457" y="250"/>
                    <a:pt x="457" y="250"/>
                    <a:pt x="457" y="250"/>
                  </a:cubicBezTo>
                  <a:cubicBezTo>
                    <a:pt x="463" y="250"/>
                    <a:pt x="469" y="245"/>
                    <a:pt x="469" y="239"/>
                  </a:cubicBezTo>
                  <a:cubicBezTo>
                    <a:pt x="469" y="188"/>
                    <a:pt x="469" y="188"/>
                    <a:pt x="469" y="188"/>
                  </a:cubicBezTo>
                  <a:cubicBezTo>
                    <a:pt x="519" y="188"/>
                    <a:pt x="519" y="188"/>
                    <a:pt x="519" y="188"/>
                  </a:cubicBezTo>
                  <a:cubicBezTo>
                    <a:pt x="525" y="188"/>
                    <a:pt x="532" y="183"/>
                    <a:pt x="532" y="176"/>
                  </a:cubicBezTo>
                  <a:cubicBezTo>
                    <a:pt x="532" y="138"/>
                    <a:pt x="532" y="138"/>
                    <a:pt x="532" y="138"/>
                  </a:cubicBezTo>
                  <a:cubicBezTo>
                    <a:pt x="532" y="131"/>
                    <a:pt x="525" y="125"/>
                    <a:pt x="519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B75D3E-1C49-4873-A2BE-FD8126A49022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3646488"/>
            <a:ext cx="436562" cy="444500"/>
            <a:chOff x="401250" y="3571375"/>
            <a:chExt cx="437722" cy="444159"/>
          </a:xfrm>
          <a:solidFill>
            <a:schemeClr val="accent3"/>
          </a:solidFill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F94588D1-1FC6-4ABA-BBE3-2CAB667147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50" y="3571375"/>
              <a:ext cx="437722" cy="4441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35870" name="Freeform 16">
              <a:extLst>
                <a:ext uri="{FF2B5EF4-FFF2-40B4-BE49-F238E27FC236}">
                  <a16:creationId xmlns:a16="http://schemas.microsoft.com/office/drawing/2014/main" id="{D2DF4F71-CFCD-4AD2-A9D1-44EE0EA60A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5091" y="3709864"/>
              <a:ext cx="307678" cy="187959"/>
            </a:xfrm>
            <a:custGeom>
              <a:avLst/>
              <a:gdLst>
                <a:gd name="T0" fmla="*/ 2147483646 w 1135"/>
                <a:gd name="T1" fmla="*/ 2147483646 h 693"/>
                <a:gd name="T2" fmla="*/ 2147483646 w 1135"/>
                <a:gd name="T3" fmla="*/ 0 h 693"/>
                <a:gd name="T4" fmla="*/ 2147483646 w 1135"/>
                <a:gd name="T5" fmla="*/ 2147483646 h 693"/>
                <a:gd name="T6" fmla="*/ 0 w 1135"/>
                <a:gd name="T7" fmla="*/ 2147483646 h 693"/>
                <a:gd name="T8" fmla="*/ 2147483646 w 1135"/>
                <a:gd name="T9" fmla="*/ 2147483646 h 693"/>
                <a:gd name="T10" fmla="*/ 2147483646 w 1135"/>
                <a:gd name="T11" fmla="*/ 2147483646 h 693"/>
                <a:gd name="T12" fmla="*/ 2147483646 w 1135"/>
                <a:gd name="T13" fmla="*/ 2147483646 h 693"/>
                <a:gd name="T14" fmla="*/ 2147483646 w 1135"/>
                <a:gd name="T15" fmla="*/ 2147483646 h 693"/>
                <a:gd name="T16" fmla="*/ 2147483646 w 1135"/>
                <a:gd name="T17" fmla="*/ 2147483646 h 693"/>
                <a:gd name="T18" fmla="*/ 2147483646 w 1135"/>
                <a:gd name="T19" fmla="*/ 2147483646 h 693"/>
                <a:gd name="T20" fmla="*/ 2147483646 w 1135"/>
                <a:gd name="T21" fmla="*/ 2147483646 h 693"/>
                <a:gd name="T22" fmla="*/ 2147483646 w 1135"/>
                <a:gd name="T23" fmla="*/ 2147483646 h 693"/>
                <a:gd name="T24" fmla="*/ 2147483646 w 1135"/>
                <a:gd name="T25" fmla="*/ 2147483646 h 693"/>
                <a:gd name="T26" fmla="*/ 2147483646 w 1135"/>
                <a:gd name="T27" fmla="*/ 2147483646 h 693"/>
                <a:gd name="T28" fmla="*/ 2147483646 w 1135"/>
                <a:gd name="T29" fmla="*/ 2147483646 h 693"/>
                <a:gd name="T30" fmla="*/ 2147483646 w 1135"/>
                <a:gd name="T31" fmla="*/ 2147483646 h 693"/>
                <a:gd name="T32" fmla="*/ 2147483646 w 1135"/>
                <a:gd name="T33" fmla="*/ 2147483646 h 693"/>
                <a:gd name="T34" fmla="*/ 2147483646 w 1135"/>
                <a:gd name="T35" fmla="*/ 2147483646 h 693"/>
                <a:gd name="T36" fmla="*/ 2147483646 w 1135"/>
                <a:gd name="T37" fmla="*/ 2147483646 h 693"/>
                <a:gd name="T38" fmla="*/ 2147483646 w 1135"/>
                <a:gd name="T39" fmla="*/ 2147483646 h 693"/>
                <a:gd name="T40" fmla="*/ 2147483646 w 1135"/>
                <a:gd name="T41" fmla="*/ 2147483646 h 693"/>
                <a:gd name="T42" fmla="*/ 2147483646 w 1135"/>
                <a:gd name="T43" fmla="*/ 2147483646 h 693"/>
                <a:gd name="T44" fmla="*/ 2147483646 w 1135"/>
                <a:gd name="T45" fmla="*/ 2147483646 h 693"/>
                <a:gd name="T46" fmla="*/ 2147483646 w 1135"/>
                <a:gd name="T47" fmla="*/ 2147483646 h 693"/>
                <a:gd name="T48" fmla="*/ 2147483646 w 1135"/>
                <a:gd name="T49" fmla="*/ 2147483646 h 693"/>
                <a:gd name="T50" fmla="*/ 2147483646 w 1135"/>
                <a:gd name="T51" fmla="*/ 2147483646 h 693"/>
                <a:gd name="T52" fmla="*/ 2147483646 w 1135"/>
                <a:gd name="T53" fmla="*/ 2147483646 h 693"/>
                <a:gd name="T54" fmla="*/ 2147483646 w 1135"/>
                <a:gd name="T55" fmla="*/ 2147483646 h 693"/>
                <a:gd name="T56" fmla="*/ 2147483646 w 1135"/>
                <a:gd name="T57" fmla="*/ 2147483646 h 693"/>
                <a:gd name="T58" fmla="*/ 2147483646 w 1135"/>
                <a:gd name="T59" fmla="*/ 2147483646 h 693"/>
                <a:gd name="T60" fmla="*/ 2147483646 w 1135"/>
                <a:gd name="T61" fmla="*/ 2147483646 h 693"/>
                <a:gd name="T62" fmla="*/ 2147483646 w 1135"/>
                <a:gd name="T63" fmla="*/ 2147483646 h 693"/>
                <a:gd name="T64" fmla="*/ 2147483646 w 1135"/>
                <a:gd name="T65" fmla="*/ 2147483646 h 693"/>
                <a:gd name="T66" fmla="*/ 2147483646 w 1135"/>
                <a:gd name="T67" fmla="*/ 2147483646 h 693"/>
                <a:gd name="T68" fmla="*/ 2147483646 w 1135"/>
                <a:gd name="T69" fmla="*/ 2147483646 h 693"/>
                <a:gd name="T70" fmla="*/ 2147483646 w 1135"/>
                <a:gd name="T71" fmla="*/ 2147483646 h 693"/>
                <a:gd name="T72" fmla="*/ 2147483646 w 1135"/>
                <a:gd name="T73" fmla="*/ 2147483646 h 693"/>
                <a:gd name="T74" fmla="*/ 2147483646 w 1135"/>
                <a:gd name="T75" fmla="*/ 2147483646 h 693"/>
                <a:gd name="T76" fmla="*/ 2147483646 w 1135"/>
                <a:gd name="T77" fmla="*/ 2147483646 h 6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35" h="693">
                  <a:moveTo>
                    <a:pt x="920" y="114"/>
                  </a:moveTo>
                  <a:lnTo>
                    <a:pt x="920" y="114"/>
                  </a:lnTo>
                  <a:cubicBezTo>
                    <a:pt x="836" y="30"/>
                    <a:pt x="836" y="30"/>
                    <a:pt x="836" y="30"/>
                  </a:cubicBezTo>
                  <a:cubicBezTo>
                    <a:pt x="816" y="11"/>
                    <a:pt x="792" y="0"/>
                    <a:pt x="765" y="0"/>
                  </a:cubicBezTo>
                  <a:cubicBezTo>
                    <a:pt x="363" y="0"/>
                    <a:pt x="363" y="0"/>
                    <a:pt x="363" y="0"/>
                  </a:cubicBezTo>
                  <a:cubicBezTo>
                    <a:pt x="337" y="0"/>
                    <a:pt x="312" y="12"/>
                    <a:pt x="293" y="30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113" y="567"/>
                    <a:pt x="113" y="567"/>
                    <a:pt x="113" y="567"/>
                  </a:cubicBezTo>
                  <a:cubicBezTo>
                    <a:pt x="144" y="567"/>
                    <a:pt x="169" y="542"/>
                    <a:pt x="170" y="511"/>
                  </a:cubicBezTo>
                  <a:cubicBezTo>
                    <a:pt x="186" y="511"/>
                    <a:pt x="186" y="511"/>
                    <a:pt x="186" y="511"/>
                  </a:cubicBezTo>
                  <a:cubicBezTo>
                    <a:pt x="336" y="647"/>
                    <a:pt x="336" y="647"/>
                    <a:pt x="336" y="647"/>
                  </a:cubicBezTo>
                  <a:cubicBezTo>
                    <a:pt x="390" y="691"/>
                    <a:pt x="466" y="692"/>
                    <a:pt x="523" y="652"/>
                  </a:cubicBezTo>
                  <a:cubicBezTo>
                    <a:pt x="544" y="672"/>
                    <a:pt x="569" y="681"/>
                    <a:pt x="595" y="681"/>
                  </a:cubicBezTo>
                  <a:cubicBezTo>
                    <a:pt x="628" y="681"/>
                    <a:pt x="658" y="668"/>
                    <a:pt x="682" y="639"/>
                  </a:cubicBezTo>
                  <a:cubicBezTo>
                    <a:pt x="721" y="653"/>
                    <a:pt x="768" y="643"/>
                    <a:pt x="795" y="609"/>
                  </a:cubicBezTo>
                  <a:cubicBezTo>
                    <a:pt x="841" y="551"/>
                    <a:pt x="841" y="551"/>
                    <a:pt x="841" y="551"/>
                  </a:cubicBezTo>
                  <a:cubicBezTo>
                    <a:pt x="852" y="539"/>
                    <a:pt x="858" y="525"/>
                    <a:pt x="861" y="511"/>
                  </a:cubicBezTo>
                  <a:cubicBezTo>
                    <a:pt x="964" y="511"/>
                    <a:pt x="964" y="511"/>
                    <a:pt x="964" y="511"/>
                  </a:cubicBezTo>
                  <a:cubicBezTo>
                    <a:pt x="964" y="542"/>
                    <a:pt x="989" y="567"/>
                    <a:pt x="1021" y="567"/>
                  </a:cubicBezTo>
                  <a:cubicBezTo>
                    <a:pt x="1134" y="567"/>
                    <a:pt x="1134" y="567"/>
                    <a:pt x="1134" y="567"/>
                  </a:cubicBezTo>
                  <a:cubicBezTo>
                    <a:pt x="1134" y="114"/>
                    <a:pt x="1134" y="114"/>
                    <a:pt x="1134" y="114"/>
                  </a:cubicBezTo>
                  <a:lnTo>
                    <a:pt x="920" y="114"/>
                  </a:lnTo>
                  <a:close/>
                  <a:moveTo>
                    <a:pt x="85" y="511"/>
                  </a:moveTo>
                  <a:lnTo>
                    <a:pt x="85" y="511"/>
                  </a:lnTo>
                  <a:cubicBezTo>
                    <a:pt x="69" y="511"/>
                    <a:pt x="57" y="497"/>
                    <a:pt x="57" y="482"/>
                  </a:cubicBezTo>
                  <a:cubicBezTo>
                    <a:pt x="57" y="466"/>
                    <a:pt x="69" y="454"/>
                    <a:pt x="85" y="454"/>
                  </a:cubicBezTo>
                  <a:cubicBezTo>
                    <a:pt x="100" y="454"/>
                    <a:pt x="113" y="466"/>
                    <a:pt x="113" y="482"/>
                  </a:cubicBezTo>
                  <a:cubicBezTo>
                    <a:pt x="113" y="498"/>
                    <a:pt x="100" y="511"/>
                    <a:pt x="85" y="511"/>
                  </a:cubicBezTo>
                  <a:close/>
                  <a:moveTo>
                    <a:pt x="776" y="498"/>
                  </a:moveTo>
                  <a:lnTo>
                    <a:pt x="776" y="498"/>
                  </a:lnTo>
                  <a:cubicBezTo>
                    <a:pt x="729" y="555"/>
                    <a:pt x="729" y="555"/>
                    <a:pt x="729" y="555"/>
                  </a:cubicBezTo>
                  <a:cubicBezTo>
                    <a:pt x="725" y="562"/>
                    <a:pt x="716" y="562"/>
                    <a:pt x="710" y="557"/>
                  </a:cubicBezTo>
                  <a:cubicBezTo>
                    <a:pt x="667" y="523"/>
                    <a:pt x="667" y="523"/>
                    <a:pt x="667" y="523"/>
                  </a:cubicBezTo>
                  <a:cubicBezTo>
                    <a:pt x="614" y="588"/>
                    <a:pt x="614" y="588"/>
                    <a:pt x="614" y="588"/>
                  </a:cubicBezTo>
                  <a:cubicBezTo>
                    <a:pt x="603" y="600"/>
                    <a:pt x="587" y="596"/>
                    <a:pt x="582" y="592"/>
                  </a:cubicBezTo>
                  <a:cubicBezTo>
                    <a:pt x="517" y="536"/>
                    <a:pt x="517" y="536"/>
                    <a:pt x="517" y="536"/>
                  </a:cubicBezTo>
                  <a:cubicBezTo>
                    <a:pt x="489" y="570"/>
                    <a:pt x="489" y="570"/>
                    <a:pt x="489" y="570"/>
                  </a:cubicBezTo>
                  <a:cubicBezTo>
                    <a:pt x="465" y="600"/>
                    <a:pt x="420" y="605"/>
                    <a:pt x="391" y="582"/>
                  </a:cubicBezTo>
                  <a:cubicBezTo>
                    <a:pt x="219" y="426"/>
                    <a:pt x="219" y="426"/>
                    <a:pt x="219" y="426"/>
                  </a:cubicBezTo>
                  <a:cubicBezTo>
                    <a:pt x="170" y="426"/>
                    <a:pt x="170" y="426"/>
                    <a:pt x="170" y="426"/>
                  </a:cubicBezTo>
                  <a:cubicBezTo>
                    <a:pt x="170" y="199"/>
                    <a:pt x="170" y="199"/>
                    <a:pt x="170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354" y="90"/>
                    <a:pt x="354" y="90"/>
                    <a:pt x="354" y="90"/>
                  </a:cubicBezTo>
                  <a:cubicBezTo>
                    <a:pt x="357" y="89"/>
                    <a:pt x="359" y="86"/>
                    <a:pt x="363" y="85"/>
                  </a:cubicBezTo>
                  <a:cubicBezTo>
                    <a:pt x="464" y="85"/>
                    <a:pt x="464" y="85"/>
                    <a:pt x="464" y="85"/>
                  </a:cubicBezTo>
                  <a:cubicBezTo>
                    <a:pt x="396" y="149"/>
                    <a:pt x="396" y="149"/>
                    <a:pt x="396" y="149"/>
                  </a:cubicBezTo>
                  <a:cubicBezTo>
                    <a:pt x="344" y="196"/>
                    <a:pt x="340" y="277"/>
                    <a:pt x="388" y="328"/>
                  </a:cubicBezTo>
                  <a:cubicBezTo>
                    <a:pt x="414" y="356"/>
                    <a:pt x="496" y="401"/>
                    <a:pt x="567" y="336"/>
                  </a:cubicBezTo>
                  <a:cubicBezTo>
                    <a:pt x="582" y="322"/>
                    <a:pt x="582" y="322"/>
                    <a:pt x="582" y="322"/>
                  </a:cubicBezTo>
                  <a:cubicBezTo>
                    <a:pt x="773" y="478"/>
                    <a:pt x="773" y="478"/>
                    <a:pt x="773" y="478"/>
                  </a:cubicBezTo>
                  <a:cubicBezTo>
                    <a:pt x="779" y="483"/>
                    <a:pt x="780" y="492"/>
                    <a:pt x="776" y="498"/>
                  </a:cubicBezTo>
                  <a:close/>
                  <a:moveTo>
                    <a:pt x="964" y="426"/>
                  </a:moveTo>
                  <a:lnTo>
                    <a:pt x="964" y="426"/>
                  </a:lnTo>
                  <a:cubicBezTo>
                    <a:pt x="841" y="426"/>
                    <a:pt x="841" y="426"/>
                    <a:pt x="841" y="426"/>
                  </a:cubicBezTo>
                  <a:cubicBezTo>
                    <a:pt x="837" y="421"/>
                    <a:pt x="832" y="416"/>
                    <a:pt x="828" y="412"/>
                  </a:cubicBezTo>
                  <a:cubicBezTo>
                    <a:pt x="645" y="264"/>
                    <a:pt x="645" y="264"/>
                    <a:pt x="645" y="264"/>
                  </a:cubicBezTo>
                  <a:cubicBezTo>
                    <a:pt x="668" y="244"/>
                    <a:pt x="668" y="244"/>
                    <a:pt x="668" y="244"/>
                  </a:cubicBezTo>
                  <a:cubicBezTo>
                    <a:pt x="679" y="234"/>
                    <a:pt x="680" y="216"/>
                    <a:pt x="669" y="204"/>
                  </a:cubicBezTo>
                  <a:cubicBezTo>
                    <a:pt x="650" y="183"/>
                    <a:pt x="650" y="183"/>
                    <a:pt x="650" y="183"/>
                  </a:cubicBezTo>
                  <a:cubicBezTo>
                    <a:pt x="640" y="172"/>
                    <a:pt x="621" y="172"/>
                    <a:pt x="610" y="182"/>
                  </a:cubicBezTo>
                  <a:cubicBezTo>
                    <a:pt x="513" y="271"/>
                    <a:pt x="513" y="271"/>
                    <a:pt x="513" y="271"/>
                  </a:cubicBezTo>
                  <a:cubicBezTo>
                    <a:pt x="496" y="287"/>
                    <a:pt x="466" y="288"/>
                    <a:pt x="450" y="271"/>
                  </a:cubicBezTo>
                  <a:cubicBezTo>
                    <a:pt x="434" y="253"/>
                    <a:pt x="435" y="227"/>
                    <a:pt x="452" y="211"/>
                  </a:cubicBezTo>
                  <a:cubicBezTo>
                    <a:pt x="569" y="105"/>
                    <a:pt x="569" y="105"/>
                    <a:pt x="569" y="105"/>
                  </a:cubicBezTo>
                  <a:cubicBezTo>
                    <a:pt x="582" y="92"/>
                    <a:pt x="599" y="86"/>
                    <a:pt x="617" y="86"/>
                  </a:cubicBezTo>
                  <a:cubicBezTo>
                    <a:pt x="765" y="85"/>
                    <a:pt x="765" y="85"/>
                    <a:pt x="765" y="85"/>
                  </a:cubicBezTo>
                  <a:cubicBezTo>
                    <a:pt x="769" y="85"/>
                    <a:pt x="772" y="88"/>
                    <a:pt x="775" y="90"/>
                  </a:cubicBezTo>
                  <a:cubicBezTo>
                    <a:pt x="885" y="199"/>
                    <a:pt x="885" y="199"/>
                    <a:pt x="885" y="199"/>
                  </a:cubicBezTo>
                  <a:cubicBezTo>
                    <a:pt x="964" y="199"/>
                    <a:pt x="964" y="199"/>
                    <a:pt x="964" y="199"/>
                  </a:cubicBezTo>
                  <a:lnTo>
                    <a:pt x="964" y="426"/>
                  </a:lnTo>
                  <a:close/>
                  <a:moveTo>
                    <a:pt x="1049" y="511"/>
                  </a:moveTo>
                  <a:lnTo>
                    <a:pt x="1049" y="511"/>
                  </a:lnTo>
                  <a:cubicBezTo>
                    <a:pt x="1033" y="511"/>
                    <a:pt x="1021" y="497"/>
                    <a:pt x="1021" y="482"/>
                  </a:cubicBezTo>
                  <a:cubicBezTo>
                    <a:pt x="1021" y="466"/>
                    <a:pt x="1033" y="454"/>
                    <a:pt x="1049" y="454"/>
                  </a:cubicBezTo>
                  <a:cubicBezTo>
                    <a:pt x="1064" y="454"/>
                    <a:pt x="1077" y="466"/>
                    <a:pt x="1077" y="482"/>
                  </a:cubicBezTo>
                  <a:cubicBezTo>
                    <a:pt x="1077" y="498"/>
                    <a:pt x="1064" y="511"/>
                    <a:pt x="1049" y="5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DD28B-0B51-454F-AD30-DE3924392E16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1042988"/>
            <a:ext cx="436562" cy="444500"/>
            <a:chOff x="401638" y="1042988"/>
            <a:chExt cx="436562" cy="444500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B616F6A-833C-4690-BD2F-3A22215930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638" y="1042988"/>
              <a:ext cx="436562" cy="4445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FE64A0-6EE3-4234-A187-C33C490A65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951" y="1077951"/>
              <a:ext cx="227936" cy="349406"/>
              <a:chOff x="4802188" y="3392488"/>
              <a:chExt cx="506412" cy="776287"/>
            </a:xfrm>
            <a:solidFill>
              <a:schemeClr val="bg1"/>
            </a:solidFill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71D769D-F1D5-4972-83C5-A95DDA2DC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2188" y="3954463"/>
                <a:ext cx="506412" cy="214312"/>
              </a:xfrm>
              <a:custGeom>
                <a:avLst/>
                <a:gdLst>
                  <a:gd name="T0" fmla="*/ 1343 w 1407"/>
                  <a:gd name="T1" fmla="*/ 500 h 595"/>
                  <a:gd name="T2" fmla="*/ 1343 w 1407"/>
                  <a:gd name="T3" fmla="*/ 0 h 595"/>
                  <a:gd name="T4" fmla="*/ 63 w 1407"/>
                  <a:gd name="T5" fmla="*/ 0 h 595"/>
                  <a:gd name="T6" fmla="*/ 63 w 1407"/>
                  <a:gd name="T7" fmla="*/ 500 h 595"/>
                  <a:gd name="T8" fmla="*/ 0 w 1407"/>
                  <a:gd name="T9" fmla="*/ 500 h 595"/>
                  <a:gd name="T10" fmla="*/ 0 w 1407"/>
                  <a:gd name="T11" fmla="*/ 594 h 595"/>
                  <a:gd name="T12" fmla="*/ 1406 w 1407"/>
                  <a:gd name="T13" fmla="*/ 594 h 595"/>
                  <a:gd name="T14" fmla="*/ 1406 w 1407"/>
                  <a:gd name="T15" fmla="*/ 500 h 595"/>
                  <a:gd name="T16" fmla="*/ 1343 w 1407"/>
                  <a:gd name="T17" fmla="*/ 500 h 595"/>
                  <a:gd name="T18" fmla="*/ 1093 w 1407"/>
                  <a:gd name="T19" fmla="*/ 156 h 595"/>
                  <a:gd name="T20" fmla="*/ 1093 w 1407"/>
                  <a:gd name="T21" fmla="*/ 500 h 595"/>
                  <a:gd name="T22" fmla="*/ 999 w 1407"/>
                  <a:gd name="T23" fmla="*/ 500 h 595"/>
                  <a:gd name="T24" fmla="*/ 999 w 1407"/>
                  <a:gd name="T25" fmla="*/ 156 h 595"/>
                  <a:gd name="T26" fmla="*/ 1093 w 1407"/>
                  <a:gd name="T27" fmla="*/ 156 h 595"/>
                  <a:gd name="T28" fmla="*/ 874 w 1407"/>
                  <a:gd name="T29" fmla="*/ 156 h 595"/>
                  <a:gd name="T30" fmla="*/ 874 w 1407"/>
                  <a:gd name="T31" fmla="*/ 500 h 595"/>
                  <a:gd name="T32" fmla="*/ 749 w 1407"/>
                  <a:gd name="T33" fmla="*/ 500 h 595"/>
                  <a:gd name="T34" fmla="*/ 749 w 1407"/>
                  <a:gd name="T35" fmla="*/ 156 h 595"/>
                  <a:gd name="T36" fmla="*/ 874 w 1407"/>
                  <a:gd name="T37" fmla="*/ 156 h 595"/>
                  <a:gd name="T38" fmla="*/ 656 w 1407"/>
                  <a:gd name="T39" fmla="*/ 156 h 595"/>
                  <a:gd name="T40" fmla="*/ 656 w 1407"/>
                  <a:gd name="T41" fmla="*/ 500 h 595"/>
                  <a:gd name="T42" fmla="*/ 532 w 1407"/>
                  <a:gd name="T43" fmla="*/ 500 h 595"/>
                  <a:gd name="T44" fmla="*/ 532 w 1407"/>
                  <a:gd name="T45" fmla="*/ 156 h 595"/>
                  <a:gd name="T46" fmla="*/ 656 w 1407"/>
                  <a:gd name="T47" fmla="*/ 156 h 595"/>
                  <a:gd name="T48" fmla="*/ 313 w 1407"/>
                  <a:gd name="T49" fmla="*/ 156 h 595"/>
                  <a:gd name="T50" fmla="*/ 438 w 1407"/>
                  <a:gd name="T51" fmla="*/ 156 h 595"/>
                  <a:gd name="T52" fmla="*/ 438 w 1407"/>
                  <a:gd name="T53" fmla="*/ 500 h 595"/>
                  <a:gd name="T54" fmla="*/ 313 w 1407"/>
                  <a:gd name="T55" fmla="*/ 500 h 595"/>
                  <a:gd name="T56" fmla="*/ 313 w 1407"/>
                  <a:gd name="T57" fmla="*/ 156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07" h="595">
                    <a:moveTo>
                      <a:pt x="1343" y="500"/>
                    </a:moveTo>
                    <a:lnTo>
                      <a:pt x="1343" y="0"/>
                    </a:lnTo>
                    <a:lnTo>
                      <a:pt x="63" y="0"/>
                    </a:lnTo>
                    <a:lnTo>
                      <a:pt x="63" y="500"/>
                    </a:lnTo>
                    <a:lnTo>
                      <a:pt x="0" y="500"/>
                    </a:lnTo>
                    <a:lnTo>
                      <a:pt x="0" y="594"/>
                    </a:lnTo>
                    <a:lnTo>
                      <a:pt x="1406" y="594"/>
                    </a:lnTo>
                    <a:lnTo>
                      <a:pt x="1406" y="500"/>
                    </a:lnTo>
                    <a:lnTo>
                      <a:pt x="1343" y="500"/>
                    </a:lnTo>
                    <a:close/>
                    <a:moveTo>
                      <a:pt x="1093" y="156"/>
                    </a:moveTo>
                    <a:lnTo>
                      <a:pt x="1093" y="500"/>
                    </a:lnTo>
                    <a:lnTo>
                      <a:pt x="999" y="500"/>
                    </a:lnTo>
                    <a:lnTo>
                      <a:pt x="999" y="156"/>
                    </a:lnTo>
                    <a:lnTo>
                      <a:pt x="1093" y="156"/>
                    </a:lnTo>
                    <a:close/>
                    <a:moveTo>
                      <a:pt x="874" y="156"/>
                    </a:moveTo>
                    <a:lnTo>
                      <a:pt x="874" y="500"/>
                    </a:lnTo>
                    <a:lnTo>
                      <a:pt x="749" y="500"/>
                    </a:lnTo>
                    <a:lnTo>
                      <a:pt x="749" y="156"/>
                    </a:lnTo>
                    <a:lnTo>
                      <a:pt x="874" y="156"/>
                    </a:lnTo>
                    <a:close/>
                    <a:moveTo>
                      <a:pt x="656" y="156"/>
                    </a:moveTo>
                    <a:lnTo>
                      <a:pt x="656" y="500"/>
                    </a:lnTo>
                    <a:lnTo>
                      <a:pt x="532" y="500"/>
                    </a:lnTo>
                    <a:lnTo>
                      <a:pt x="532" y="156"/>
                    </a:lnTo>
                    <a:lnTo>
                      <a:pt x="656" y="156"/>
                    </a:lnTo>
                    <a:close/>
                    <a:moveTo>
                      <a:pt x="313" y="156"/>
                    </a:moveTo>
                    <a:lnTo>
                      <a:pt x="438" y="156"/>
                    </a:lnTo>
                    <a:lnTo>
                      <a:pt x="438" y="500"/>
                    </a:lnTo>
                    <a:lnTo>
                      <a:pt x="313" y="500"/>
                    </a:lnTo>
                    <a:lnTo>
                      <a:pt x="313" y="15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C8568405-50CB-422F-84BC-F9BF9413B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2188" y="3910013"/>
                <a:ext cx="495300" cy="23812"/>
              </a:xfrm>
              <a:custGeom>
                <a:avLst/>
                <a:gdLst>
                  <a:gd name="T0" fmla="*/ 1374 w 1375"/>
                  <a:gd name="T1" fmla="*/ 0 h 64"/>
                  <a:gd name="T2" fmla="*/ 0 w 1375"/>
                  <a:gd name="T3" fmla="*/ 0 h 64"/>
                  <a:gd name="T4" fmla="*/ 0 w 1375"/>
                  <a:gd name="T5" fmla="*/ 63 h 64"/>
                  <a:gd name="T6" fmla="*/ 1374 w 1375"/>
                  <a:gd name="T7" fmla="*/ 63 h 64"/>
                  <a:gd name="T8" fmla="*/ 1374 w 1375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5" h="64">
                    <a:moveTo>
                      <a:pt x="1374" y="0"/>
                    </a:moveTo>
                    <a:lnTo>
                      <a:pt x="0" y="0"/>
                    </a:lnTo>
                    <a:lnTo>
                      <a:pt x="0" y="63"/>
                    </a:lnTo>
                    <a:lnTo>
                      <a:pt x="1374" y="63"/>
                    </a:lnTo>
                    <a:lnTo>
                      <a:pt x="1374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3354BB8-886C-4241-BEDF-07AE6D8D3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300" y="3819525"/>
                <a:ext cx="484188" cy="68263"/>
              </a:xfrm>
              <a:custGeom>
                <a:avLst/>
                <a:gdLst>
                  <a:gd name="T0" fmla="*/ 1125 w 1344"/>
                  <a:gd name="T1" fmla="*/ 0 h 189"/>
                  <a:gd name="T2" fmla="*/ 937 w 1344"/>
                  <a:gd name="T3" fmla="*/ 0 h 189"/>
                  <a:gd name="T4" fmla="*/ 937 w 1344"/>
                  <a:gd name="T5" fmla="*/ 125 h 189"/>
                  <a:gd name="T6" fmla="*/ 407 w 1344"/>
                  <a:gd name="T7" fmla="*/ 125 h 189"/>
                  <a:gd name="T8" fmla="*/ 407 w 1344"/>
                  <a:gd name="T9" fmla="*/ 0 h 189"/>
                  <a:gd name="T10" fmla="*/ 219 w 1344"/>
                  <a:gd name="T11" fmla="*/ 0 h 189"/>
                  <a:gd name="T12" fmla="*/ 0 w 1344"/>
                  <a:gd name="T13" fmla="*/ 188 h 189"/>
                  <a:gd name="T14" fmla="*/ 1343 w 1344"/>
                  <a:gd name="T15" fmla="*/ 188 h 189"/>
                  <a:gd name="T16" fmla="*/ 1125 w 1344"/>
                  <a:gd name="T17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4" h="189">
                    <a:moveTo>
                      <a:pt x="1125" y="0"/>
                    </a:moveTo>
                    <a:lnTo>
                      <a:pt x="937" y="0"/>
                    </a:lnTo>
                    <a:lnTo>
                      <a:pt x="937" y="125"/>
                    </a:lnTo>
                    <a:lnTo>
                      <a:pt x="407" y="125"/>
                    </a:lnTo>
                    <a:lnTo>
                      <a:pt x="407" y="0"/>
                    </a:lnTo>
                    <a:lnTo>
                      <a:pt x="219" y="0"/>
                    </a:lnTo>
                    <a:lnTo>
                      <a:pt x="0" y="188"/>
                    </a:lnTo>
                    <a:lnTo>
                      <a:pt x="1343" y="188"/>
                    </a:lnTo>
                    <a:lnTo>
                      <a:pt x="112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A13EBDB1-5E86-4767-B105-D34CA05BC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9350" y="3640138"/>
                <a:ext cx="190500" cy="23812"/>
              </a:xfrm>
              <a:custGeom>
                <a:avLst/>
                <a:gdLst>
                  <a:gd name="T0" fmla="*/ 530 w 531"/>
                  <a:gd name="T1" fmla="*/ 0 h 64"/>
                  <a:gd name="T2" fmla="*/ 0 w 531"/>
                  <a:gd name="T3" fmla="*/ 0 h 64"/>
                  <a:gd name="T4" fmla="*/ 0 w 531"/>
                  <a:gd name="T5" fmla="*/ 63 h 64"/>
                  <a:gd name="T6" fmla="*/ 530 w 531"/>
                  <a:gd name="T7" fmla="*/ 63 h 64"/>
                  <a:gd name="T8" fmla="*/ 530 w 531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1" h="64">
                    <a:moveTo>
                      <a:pt x="530" y="0"/>
                    </a:moveTo>
                    <a:lnTo>
                      <a:pt x="0" y="0"/>
                    </a:lnTo>
                    <a:lnTo>
                      <a:pt x="0" y="63"/>
                    </a:lnTo>
                    <a:lnTo>
                      <a:pt x="530" y="63"/>
                    </a:lnTo>
                    <a:lnTo>
                      <a:pt x="53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E1DA3D02-D538-4B28-8731-0546CF12E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3163" y="3392488"/>
                <a:ext cx="146050" cy="214312"/>
              </a:xfrm>
              <a:custGeom>
                <a:avLst/>
                <a:gdLst>
                  <a:gd name="T0" fmla="*/ 188 w 407"/>
                  <a:gd name="T1" fmla="*/ 375 h 594"/>
                  <a:gd name="T2" fmla="*/ 188 w 407"/>
                  <a:gd name="T3" fmla="*/ 375 h 594"/>
                  <a:gd name="T4" fmla="*/ 0 w 407"/>
                  <a:gd name="T5" fmla="*/ 593 h 594"/>
                  <a:gd name="T6" fmla="*/ 406 w 407"/>
                  <a:gd name="T7" fmla="*/ 593 h 594"/>
                  <a:gd name="T8" fmla="*/ 218 w 407"/>
                  <a:gd name="T9" fmla="*/ 375 h 594"/>
                  <a:gd name="T10" fmla="*/ 218 w 407"/>
                  <a:gd name="T11" fmla="*/ 375 h 594"/>
                  <a:gd name="T12" fmla="*/ 218 w 407"/>
                  <a:gd name="T13" fmla="*/ 93 h 594"/>
                  <a:gd name="T14" fmla="*/ 249 w 407"/>
                  <a:gd name="T15" fmla="*/ 62 h 594"/>
                  <a:gd name="T16" fmla="*/ 188 w 407"/>
                  <a:gd name="T17" fmla="*/ 0 h 594"/>
                  <a:gd name="T18" fmla="*/ 156 w 407"/>
                  <a:gd name="T19" fmla="*/ 62 h 594"/>
                  <a:gd name="T20" fmla="*/ 188 w 407"/>
                  <a:gd name="T21" fmla="*/ 93 h 594"/>
                  <a:gd name="T22" fmla="*/ 188 w 407"/>
                  <a:gd name="T23" fmla="*/ 37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7" h="594">
                    <a:moveTo>
                      <a:pt x="188" y="375"/>
                    </a:moveTo>
                    <a:lnTo>
                      <a:pt x="188" y="375"/>
                    </a:lnTo>
                    <a:cubicBezTo>
                      <a:pt x="0" y="593"/>
                      <a:pt x="0" y="593"/>
                      <a:pt x="0" y="593"/>
                    </a:cubicBezTo>
                    <a:cubicBezTo>
                      <a:pt x="406" y="593"/>
                      <a:pt x="406" y="593"/>
                      <a:pt x="406" y="593"/>
                    </a:cubicBezTo>
                    <a:cubicBezTo>
                      <a:pt x="218" y="375"/>
                      <a:pt x="218" y="375"/>
                      <a:pt x="218" y="375"/>
                    </a:cubicBezTo>
                    <a:lnTo>
                      <a:pt x="218" y="375"/>
                    </a:lnTo>
                    <a:cubicBezTo>
                      <a:pt x="218" y="93"/>
                      <a:pt x="218" y="93"/>
                      <a:pt x="218" y="93"/>
                    </a:cubicBezTo>
                    <a:cubicBezTo>
                      <a:pt x="249" y="93"/>
                      <a:pt x="249" y="62"/>
                      <a:pt x="249" y="62"/>
                    </a:cubicBezTo>
                    <a:cubicBezTo>
                      <a:pt x="249" y="31"/>
                      <a:pt x="218" y="0"/>
                      <a:pt x="188" y="0"/>
                    </a:cubicBezTo>
                    <a:cubicBezTo>
                      <a:pt x="188" y="0"/>
                      <a:pt x="156" y="31"/>
                      <a:pt x="156" y="62"/>
                    </a:cubicBezTo>
                    <a:cubicBezTo>
                      <a:pt x="156" y="62"/>
                      <a:pt x="156" y="93"/>
                      <a:pt x="188" y="93"/>
                    </a:cubicBezTo>
                    <a:cubicBezTo>
                      <a:pt x="188" y="375"/>
                      <a:pt x="188" y="375"/>
                      <a:pt x="188" y="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41AB3A1D-0549-476E-BA81-957371F8F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5" y="3449638"/>
                <a:ext cx="90488" cy="57150"/>
              </a:xfrm>
              <a:custGeom>
                <a:avLst/>
                <a:gdLst>
                  <a:gd name="T0" fmla="*/ 156 w 251"/>
                  <a:gd name="T1" fmla="*/ 94 h 157"/>
                  <a:gd name="T2" fmla="*/ 250 w 251"/>
                  <a:gd name="T3" fmla="*/ 0 h 157"/>
                  <a:gd name="T4" fmla="*/ 0 w 251"/>
                  <a:gd name="T5" fmla="*/ 0 h 157"/>
                  <a:gd name="T6" fmla="*/ 0 w 251"/>
                  <a:gd name="T7" fmla="*/ 156 h 157"/>
                  <a:gd name="T8" fmla="*/ 250 w 251"/>
                  <a:gd name="T9" fmla="*/ 156 h 157"/>
                  <a:gd name="T10" fmla="*/ 156 w 251"/>
                  <a:gd name="T11" fmla="*/ 9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57">
                    <a:moveTo>
                      <a:pt x="156" y="94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50" y="156"/>
                    </a:lnTo>
                    <a:lnTo>
                      <a:pt x="156" y="9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D94FD300-D26F-4D32-8882-0FF6919B8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3163" y="3673475"/>
                <a:ext cx="146050" cy="168275"/>
              </a:xfrm>
              <a:custGeom>
                <a:avLst/>
                <a:gdLst>
                  <a:gd name="T0" fmla="*/ 406 w 407"/>
                  <a:gd name="T1" fmla="*/ 468 h 469"/>
                  <a:gd name="T2" fmla="*/ 406 w 407"/>
                  <a:gd name="T3" fmla="*/ 468 h 469"/>
                  <a:gd name="T4" fmla="*/ 406 w 407"/>
                  <a:gd name="T5" fmla="*/ 0 h 469"/>
                  <a:gd name="T6" fmla="*/ 0 w 407"/>
                  <a:gd name="T7" fmla="*/ 0 h 469"/>
                  <a:gd name="T8" fmla="*/ 0 w 407"/>
                  <a:gd name="T9" fmla="*/ 468 h 469"/>
                  <a:gd name="T10" fmla="*/ 406 w 407"/>
                  <a:gd name="T11" fmla="*/ 468 h 469"/>
                  <a:gd name="T12" fmla="*/ 188 w 407"/>
                  <a:gd name="T13" fmla="*/ 62 h 469"/>
                  <a:gd name="T14" fmla="*/ 188 w 407"/>
                  <a:gd name="T15" fmla="*/ 62 h 469"/>
                  <a:gd name="T16" fmla="*/ 312 w 407"/>
                  <a:gd name="T17" fmla="*/ 156 h 469"/>
                  <a:gd name="T18" fmla="*/ 188 w 407"/>
                  <a:gd name="T19" fmla="*/ 281 h 469"/>
                  <a:gd name="T20" fmla="*/ 94 w 407"/>
                  <a:gd name="T21" fmla="*/ 156 h 469"/>
                  <a:gd name="T22" fmla="*/ 188 w 407"/>
                  <a:gd name="T23" fmla="*/ 62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7" h="469">
                    <a:moveTo>
                      <a:pt x="406" y="468"/>
                    </a:moveTo>
                    <a:lnTo>
                      <a:pt x="406" y="468"/>
                    </a:lnTo>
                    <a:cubicBezTo>
                      <a:pt x="406" y="0"/>
                      <a:pt x="406" y="0"/>
                      <a:pt x="40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8"/>
                      <a:pt x="0" y="468"/>
                      <a:pt x="0" y="468"/>
                    </a:cubicBezTo>
                    <a:lnTo>
                      <a:pt x="406" y="468"/>
                    </a:lnTo>
                    <a:close/>
                    <a:moveTo>
                      <a:pt x="188" y="62"/>
                    </a:moveTo>
                    <a:lnTo>
                      <a:pt x="188" y="62"/>
                    </a:lnTo>
                    <a:cubicBezTo>
                      <a:pt x="249" y="62"/>
                      <a:pt x="312" y="93"/>
                      <a:pt x="312" y="156"/>
                    </a:cubicBezTo>
                    <a:cubicBezTo>
                      <a:pt x="312" y="219"/>
                      <a:pt x="249" y="281"/>
                      <a:pt x="188" y="281"/>
                    </a:cubicBezTo>
                    <a:cubicBezTo>
                      <a:pt x="125" y="281"/>
                      <a:pt x="94" y="219"/>
                      <a:pt x="94" y="156"/>
                    </a:cubicBezTo>
                    <a:cubicBezTo>
                      <a:pt x="94" y="93"/>
                      <a:pt x="125" y="62"/>
                      <a:pt x="188" y="6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1C98B114-D032-4F06-BA0E-C652725B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613" y="3708400"/>
                <a:ext cx="57150" cy="57150"/>
              </a:xfrm>
              <a:custGeom>
                <a:avLst/>
                <a:gdLst>
                  <a:gd name="T0" fmla="*/ 63 w 157"/>
                  <a:gd name="T1" fmla="*/ 157 h 158"/>
                  <a:gd name="T2" fmla="*/ 63 w 157"/>
                  <a:gd name="T3" fmla="*/ 157 h 158"/>
                  <a:gd name="T4" fmla="*/ 156 w 157"/>
                  <a:gd name="T5" fmla="*/ 63 h 158"/>
                  <a:gd name="T6" fmla="*/ 63 w 157"/>
                  <a:gd name="T7" fmla="*/ 0 h 158"/>
                  <a:gd name="T8" fmla="*/ 0 w 157"/>
                  <a:gd name="T9" fmla="*/ 63 h 158"/>
                  <a:gd name="T10" fmla="*/ 63 w 157"/>
                  <a:gd name="T11" fmla="*/ 157 h 158"/>
                  <a:gd name="T12" fmla="*/ 63 w 157"/>
                  <a:gd name="T13" fmla="*/ 32 h 158"/>
                  <a:gd name="T14" fmla="*/ 63 w 157"/>
                  <a:gd name="T15" fmla="*/ 32 h 158"/>
                  <a:gd name="T16" fmla="*/ 124 w 157"/>
                  <a:gd name="T17" fmla="*/ 63 h 158"/>
                  <a:gd name="T18" fmla="*/ 63 w 157"/>
                  <a:gd name="T19" fmla="*/ 126 h 158"/>
                  <a:gd name="T20" fmla="*/ 31 w 157"/>
                  <a:gd name="T21" fmla="*/ 63 h 158"/>
                  <a:gd name="T22" fmla="*/ 63 w 157"/>
                  <a:gd name="T23" fmla="*/ 3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158">
                    <a:moveTo>
                      <a:pt x="63" y="157"/>
                    </a:moveTo>
                    <a:lnTo>
                      <a:pt x="63" y="157"/>
                    </a:lnTo>
                    <a:cubicBezTo>
                      <a:pt x="124" y="157"/>
                      <a:pt x="156" y="126"/>
                      <a:pt x="156" y="63"/>
                    </a:cubicBezTo>
                    <a:cubicBezTo>
                      <a:pt x="156" y="32"/>
                      <a:pt x="124" y="0"/>
                      <a:pt x="63" y="0"/>
                    </a:cubicBezTo>
                    <a:cubicBezTo>
                      <a:pt x="31" y="0"/>
                      <a:pt x="0" y="32"/>
                      <a:pt x="0" y="63"/>
                    </a:cubicBezTo>
                    <a:cubicBezTo>
                      <a:pt x="0" y="126"/>
                      <a:pt x="31" y="157"/>
                      <a:pt x="63" y="157"/>
                    </a:cubicBezTo>
                    <a:close/>
                    <a:moveTo>
                      <a:pt x="63" y="32"/>
                    </a:moveTo>
                    <a:lnTo>
                      <a:pt x="63" y="32"/>
                    </a:lnTo>
                    <a:cubicBezTo>
                      <a:pt x="93" y="32"/>
                      <a:pt x="124" y="63"/>
                      <a:pt x="124" y="63"/>
                    </a:cubicBezTo>
                    <a:cubicBezTo>
                      <a:pt x="124" y="94"/>
                      <a:pt x="93" y="126"/>
                      <a:pt x="63" y="126"/>
                    </a:cubicBezTo>
                    <a:cubicBezTo>
                      <a:pt x="63" y="126"/>
                      <a:pt x="31" y="94"/>
                      <a:pt x="31" y="63"/>
                    </a:cubicBezTo>
                    <a:lnTo>
                      <a:pt x="63" y="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-128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 build="p"/>
      <p:bldP spid="48" grpId="0" build="p"/>
      <p:bldP spid="49" grpId="0" build="p"/>
      <p:bldP spid="50" grpId="0" build="p"/>
      <p:bldP spid="51" grpId="0" build="p"/>
      <p:bldP spid="52" grpId="0" build="p"/>
      <p:bldP spid="53" grpId="0" build="p"/>
      <p:bldP spid="54" grpId="0" build="p"/>
      <p:bldP spid="55" grpId="0" build="p"/>
      <p:bldP spid="56" grpId="0" build="p"/>
      <p:bldP spid="57" grpId="0" build="p"/>
      <p:bldP spid="5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7" name="Title 1">
            <a:extLst>
              <a:ext uri="{FF2B5EF4-FFF2-40B4-BE49-F238E27FC236}">
                <a16:creationId xmlns:a16="http://schemas.microsoft.com/office/drawing/2014/main" id="{D93D1484-C0EE-44B3-96DC-A54BA9AD101D}"/>
              </a:ext>
            </a:extLst>
          </p:cNvPr>
          <p:cNvSpPr txBox="1">
            <a:spLocks/>
          </p:cNvSpPr>
          <p:nvPr/>
        </p:nvSpPr>
        <p:spPr bwMode="auto">
          <a:xfrm>
            <a:off x="-9525" y="396875"/>
            <a:ext cx="91535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Avenir Black" panose="020B0803020203020204" pitchFamily="34" charset="0"/>
              </a:rPr>
              <a:t>How It Works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F1FBE5-4480-4396-B9ED-47D1CAD0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551113"/>
            <a:ext cx="14700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000" b="1" dirty="0">
                <a:solidFill>
                  <a:srgbClr val="3094D5"/>
                </a:solidFill>
                <a:latin typeface="Avenir Black" panose="020B0803020203020204" pitchFamily="34" charset="0"/>
              </a:rPr>
              <a:t>Sign up </a:t>
            </a:r>
            <a:br>
              <a:rPr lang="en-US" altLang="en-US" sz="2000" b="1" dirty="0">
                <a:solidFill>
                  <a:srgbClr val="3094D5"/>
                </a:solidFill>
                <a:latin typeface="Avenir Black" panose="020B0803020203020204" pitchFamily="34" charset="0"/>
              </a:rPr>
            </a:br>
            <a:r>
              <a:rPr lang="en-US" altLang="en-US" sz="2000" b="1" dirty="0">
                <a:solidFill>
                  <a:srgbClr val="3094D5"/>
                </a:solidFill>
                <a:latin typeface="Avenir Black" panose="020B0803020203020204" pitchFamily="34" charset="0"/>
              </a:rPr>
              <a:t>for FREE</a:t>
            </a:r>
            <a:endParaRPr lang="en-US" altLang="en-US" sz="2000" b="1" baseline="30000" dirty="0">
              <a:solidFill>
                <a:srgbClr val="3094D5"/>
              </a:solidFill>
              <a:latin typeface="Avenir Black" panose="020B0803020203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F4E578-C9C2-46D5-8540-5CC2541F3A5A}"/>
              </a:ext>
            </a:extLst>
          </p:cNvPr>
          <p:cNvSpPr/>
          <p:nvPr/>
        </p:nvSpPr>
        <p:spPr>
          <a:xfrm>
            <a:off x="6397625" y="2551113"/>
            <a:ext cx="1660525" cy="654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2000" b="1" spc="-60" dirty="0">
                <a:solidFill>
                  <a:srgbClr val="3094D5"/>
                </a:solidFill>
                <a:latin typeface="Avenir Black" panose="020B0803020203020204" pitchFamily="34" charset="0"/>
                <a:ea typeface="Avenir Heavy" charset="0"/>
                <a:cs typeface="Avenir Heavy" charset="0"/>
              </a:rPr>
              <a:t>Donate or Reuse Points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54E6C6-02D6-402E-95EE-54942A0D6CD5}"/>
              </a:ext>
            </a:extLst>
          </p:cNvPr>
          <p:cNvSpPr/>
          <p:nvPr/>
        </p:nvSpPr>
        <p:spPr>
          <a:xfrm>
            <a:off x="2686050" y="2551113"/>
            <a:ext cx="1989138" cy="654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2000" b="1" spc="-60" dirty="0">
                <a:solidFill>
                  <a:srgbClr val="3094D5"/>
                </a:solidFill>
                <a:latin typeface="Avenir Black" panose="020B0803020203020204" pitchFamily="34" charset="0"/>
                <a:ea typeface="Avenir Heavy" charset="0"/>
                <a:cs typeface="Avenir Heavy" charset="0"/>
              </a:rPr>
              <a:t>Accept Points for Rewards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B6478F3-6B06-4422-B6C6-78FB79FFFF27}"/>
              </a:ext>
            </a:extLst>
          </p:cNvPr>
          <p:cNvSpPr>
            <a:spLocks noChangeAspect="1"/>
          </p:cNvSpPr>
          <p:nvPr/>
        </p:nvSpPr>
        <p:spPr bwMode="auto">
          <a:xfrm>
            <a:off x="1254125" y="1203325"/>
            <a:ext cx="1339850" cy="1339850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4DFCA-E061-419B-B100-5A720AD7679E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1203325"/>
            <a:ext cx="1336675" cy="1339850"/>
            <a:chOff x="2195005" y="1203325"/>
            <a:chExt cx="1336675" cy="133985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0220597-F4DC-484A-9A3D-600DA7AC53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5005" y="1203325"/>
              <a:ext cx="1336675" cy="1339850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tx1"/>
                </a:solidFill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CEFF474-06DC-4645-A3FD-CDE5CE06196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14093" y="1536700"/>
              <a:ext cx="698500" cy="671513"/>
            </a:xfrm>
            <a:custGeom>
              <a:avLst/>
              <a:gdLst>
                <a:gd name="T0" fmla="*/ 0 w 1539"/>
                <a:gd name="T1" fmla="*/ 2147483646 h 1467"/>
                <a:gd name="T2" fmla="*/ 0 w 1539"/>
                <a:gd name="T3" fmla="*/ 2147483646 h 1467"/>
                <a:gd name="T4" fmla="*/ 2147483646 w 1539"/>
                <a:gd name="T5" fmla="*/ 2147483646 h 1467"/>
                <a:gd name="T6" fmla="*/ 2147483646 w 1539"/>
                <a:gd name="T7" fmla="*/ 2147483646 h 1467"/>
                <a:gd name="T8" fmla="*/ 2147483646 w 1539"/>
                <a:gd name="T9" fmla="*/ 2147483646 h 1467"/>
                <a:gd name="T10" fmla="*/ 2147483646 w 1539"/>
                <a:gd name="T11" fmla="*/ 0 h 1467"/>
                <a:gd name="T12" fmla="*/ 2147483646 w 1539"/>
                <a:gd name="T13" fmla="*/ 2147483646 h 1467"/>
                <a:gd name="T14" fmla="*/ 2147483646 w 1539"/>
                <a:gd name="T15" fmla="*/ 2147483646 h 1467"/>
                <a:gd name="T16" fmla="*/ 2147483646 w 1539"/>
                <a:gd name="T17" fmla="*/ 2147483646 h 1467"/>
                <a:gd name="T18" fmla="*/ 2147483646 w 1539"/>
                <a:gd name="T19" fmla="*/ 2147483646 h 1467"/>
                <a:gd name="T20" fmla="*/ 2147483646 w 1539"/>
                <a:gd name="T21" fmla="*/ 2147483646 h 1467"/>
                <a:gd name="T22" fmla="*/ 2147483646 w 1539"/>
                <a:gd name="T23" fmla="*/ 2147483646 h 1467"/>
                <a:gd name="T24" fmla="*/ 2147483646 w 1539"/>
                <a:gd name="T25" fmla="*/ 2147483646 h 1467"/>
                <a:gd name="T26" fmla="*/ 2147483646 w 1539"/>
                <a:gd name="T27" fmla="*/ 2147483646 h 1467"/>
                <a:gd name="T28" fmla="*/ 2147483646 w 1539"/>
                <a:gd name="T29" fmla="*/ 2147483646 h 1467"/>
                <a:gd name="T30" fmla="*/ 2147483646 w 1539"/>
                <a:gd name="T31" fmla="*/ 2147483646 h 1467"/>
                <a:gd name="T32" fmla="*/ 2147483646 w 1539"/>
                <a:gd name="T33" fmla="*/ 2147483646 h 1467"/>
                <a:gd name="T34" fmla="*/ 2147483646 w 1539"/>
                <a:gd name="T35" fmla="*/ 2147483646 h 1467"/>
                <a:gd name="T36" fmla="*/ 2147483646 w 1539"/>
                <a:gd name="T37" fmla="*/ 2147483646 h 1467"/>
                <a:gd name="T38" fmla="*/ 2147483646 w 1539"/>
                <a:gd name="T39" fmla="*/ 2147483646 h 1467"/>
                <a:gd name="T40" fmla="*/ 2147483646 w 1539"/>
                <a:gd name="T41" fmla="*/ 2147483646 h 1467"/>
                <a:gd name="T42" fmla="*/ 2147483646 w 1539"/>
                <a:gd name="T43" fmla="*/ 2147483646 h 1467"/>
                <a:gd name="T44" fmla="*/ 2147483646 w 1539"/>
                <a:gd name="T45" fmla="*/ 2147483646 h 1467"/>
                <a:gd name="T46" fmla="*/ 2147483646 w 1539"/>
                <a:gd name="T47" fmla="*/ 2147483646 h 1467"/>
                <a:gd name="T48" fmla="*/ 2147483646 w 1539"/>
                <a:gd name="T49" fmla="*/ 2147483646 h 1467"/>
                <a:gd name="T50" fmla="*/ 0 w 1539"/>
                <a:gd name="T51" fmla="*/ 2147483646 h 14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9" h="1467">
                  <a:moveTo>
                    <a:pt x="0" y="571"/>
                  </a:moveTo>
                  <a:lnTo>
                    <a:pt x="0" y="571"/>
                  </a:lnTo>
                  <a:cubicBezTo>
                    <a:pt x="0" y="545"/>
                    <a:pt x="17" y="532"/>
                    <a:pt x="51" y="528"/>
                  </a:cubicBezTo>
                  <a:cubicBezTo>
                    <a:pt x="514" y="459"/>
                    <a:pt x="514" y="459"/>
                    <a:pt x="514" y="459"/>
                  </a:cubicBezTo>
                  <a:cubicBezTo>
                    <a:pt x="726" y="39"/>
                    <a:pt x="726" y="39"/>
                    <a:pt x="726" y="39"/>
                  </a:cubicBezTo>
                  <a:cubicBezTo>
                    <a:pt x="734" y="13"/>
                    <a:pt x="752" y="0"/>
                    <a:pt x="769" y="0"/>
                  </a:cubicBezTo>
                  <a:cubicBezTo>
                    <a:pt x="786" y="0"/>
                    <a:pt x="804" y="13"/>
                    <a:pt x="812" y="39"/>
                  </a:cubicBezTo>
                  <a:cubicBezTo>
                    <a:pt x="1020" y="459"/>
                    <a:pt x="1020" y="459"/>
                    <a:pt x="1020" y="459"/>
                  </a:cubicBezTo>
                  <a:cubicBezTo>
                    <a:pt x="1486" y="528"/>
                    <a:pt x="1486" y="528"/>
                    <a:pt x="1486" y="528"/>
                  </a:cubicBezTo>
                  <a:cubicBezTo>
                    <a:pt x="1521" y="532"/>
                    <a:pt x="1538" y="545"/>
                    <a:pt x="1538" y="571"/>
                  </a:cubicBezTo>
                  <a:cubicBezTo>
                    <a:pt x="1538" y="584"/>
                    <a:pt x="1530" y="597"/>
                    <a:pt x="1512" y="614"/>
                  </a:cubicBezTo>
                  <a:cubicBezTo>
                    <a:pt x="1180" y="943"/>
                    <a:pt x="1180" y="943"/>
                    <a:pt x="1180" y="943"/>
                  </a:cubicBezTo>
                  <a:cubicBezTo>
                    <a:pt x="1257" y="1401"/>
                    <a:pt x="1257" y="1401"/>
                    <a:pt x="1257" y="1401"/>
                  </a:cubicBezTo>
                  <a:cubicBezTo>
                    <a:pt x="1257" y="1405"/>
                    <a:pt x="1257" y="1414"/>
                    <a:pt x="1257" y="1422"/>
                  </a:cubicBezTo>
                  <a:cubicBezTo>
                    <a:pt x="1257" y="1435"/>
                    <a:pt x="1253" y="1444"/>
                    <a:pt x="1249" y="1453"/>
                  </a:cubicBezTo>
                  <a:cubicBezTo>
                    <a:pt x="1240" y="1461"/>
                    <a:pt x="1231" y="1466"/>
                    <a:pt x="1218" y="1466"/>
                  </a:cubicBezTo>
                  <a:cubicBezTo>
                    <a:pt x="1210" y="1466"/>
                    <a:pt x="1197" y="1461"/>
                    <a:pt x="1184" y="1457"/>
                  </a:cubicBezTo>
                  <a:cubicBezTo>
                    <a:pt x="769" y="1236"/>
                    <a:pt x="769" y="1236"/>
                    <a:pt x="769" y="1236"/>
                  </a:cubicBezTo>
                  <a:cubicBezTo>
                    <a:pt x="354" y="1457"/>
                    <a:pt x="354" y="1457"/>
                    <a:pt x="354" y="1457"/>
                  </a:cubicBezTo>
                  <a:cubicBezTo>
                    <a:pt x="341" y="1461"/>
                    <a:pt x="328" y="1466"/>
                    <a:pt x="320" y="1466"/>
                  </a:cubicBezTo>
                  <a:cubicBezTo>
                    <a:pt x="307" y="1466"/>
                    <a:pt x="294" y="1461"/>
                    <a:pt x="289" y="1453"/>
                  </a:cubicBezTo>
                  <a:cubicBezTo>
                    <a:pt x="281" y="1444"/>
                    <a:pt x="281" y="1435"/>
                    <a:pt x="281" y="1422"/>
                  </a:cubicBezTo>
                  <a:cubicBezTo>
                    <a:pt x="281" y="1418"/>
                    <a:pt x="281" y="1409"/>
                    <a:pt x="281" y="1401"/>
                  </a:cubicBezTo>
                  <a:cubicBezTo>
                    <a:pt x="358" y="943"/>
                    <a:pt x="358" y="943"/>
                    <a:pt x="358" y="943"/>
                  </a:cubicBezTo>
                  <a:cubicBezTo>
                    <a:pt x="26" y="614"/>
                    <a:pt x="26" y="614"/>
                    <a:pt x="26" y="614"/>
                  </a:cubicBezTo>
                  <a:cubicBezTo>
                    <a:pt x="8" y="597"/>
                    <a:pt x="0" y="584"/>
                    <a:pt x="0" y="5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51A20F57-5FFE-45BD-B01E-5DF75B4200D7}"/>
              </a:ext>
            </a:extLst>
          </p:cNvPr>
          <p:cNvSpPr>
            <a:spLocks noChangeAspect="1"/>
          </p:cNvSpPr>
          <p:nvPr/>
        </p:nvSpPr>
        <p:spPr bwMode="auto">
          <a:xfrm>
            <a:off x="6553200" y="1203325"/>
            <a:ext cx="1338263" cy="1339850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2148909-2649-4DA5-9601-0A84B9A9E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546225"/>
            <a:ext cx="601663" cy="654050"/>
          </a:xfrm>
          <a:custGeom>
            <a:avLst/>
            <a:gdLst>
              <a:gd name="T0" fmla="*/ 2147483646 w 1040"/>
              <a:gd name="T1" fmla="*/ 2147483646 h 1131"/>
              <a:gd name="T2" fmla="*/ 2147483646 w 1040"/>
              <a:gd name="T3" fmla="*/ 2147483646 h 1131"/>
              <a:gd name="T4" fmla="*/ 2147483646 w 1040"/>
              <a:gd name="T5" fmla="*/ 2147483646 h 1131"/>
              <a:gd name="T6" fmla="*/ 2147483646 w 1040"/>
              <a:gd name="T7" fmla="*/ 2147483646 h 1131"/>
              <a:gd name="T8" fmla="*/ 2147483646 w 1040"/>
              <a:gd name="T9" fmla="*/ 2147483646 h 1131"/>
              <a:gd name="T10" fmla="*/ 2147483646 w 1040"/>
              <a:gd name="T11" fmla="*/ 2147483646 h 1131"/>
              <a:gd name="T12" fmla="*/ 2147483646 w 1040"/>
              <a:gd name="T13" fmla="*/ 2147483646 h 1131"/>
              <a:gd name="T14" fmla="*/ 2147483646 w 1040"/>
              <a:gd name="T15" fmla="*/ 2147483646 h 1131"/>
              <a:gd name="T16" fmla="*/ 2147483646 w 1040"/>
              <a:gd name="T17" fmla="*/ 2147483646 h 1131"/>
              <a:gd name="T18" fmla="*/ 2147483646 w 1040"/>
              <a:gd name="T19" fmla="*/ 2147483646 h 1131"/>
              <a:gd name="T20" fmla="*/ 2147483646 w 1040"/>
              <a:gd name="T21" fmla="*/ 2147483646 h 1131"/>
              <a:gd name="T22" fmla="*/ 2147483646 w 1040"/>
              <a:gd name="T23" fmla="*/ 2147483646 h 1131"/>
              <a:gd name="T24" fmla="*/ 2147483646 w 1040"/>
              <a:gd name="T25" fmla="*/ 2147483646 h 1131"/>
              <a:gd name="T26" fmla="*/ 2147483646 w 1040"/>
              <a:gd name="T27" fmla="*/ 2147483646 h 1131"/>
              <a:gd name="T28" fmla="*/ 2147483646 w 1040"/>
              <a:gd name="T29" fmla="*/ 2147483646 h 1131"/>
              <a:gd name="T30" fmla="*/ 2147483646 w 1040"/>
              <a:gd name="T31" fmla="*/ 2147483646 h 1131"/>
              <a:gd name="T32" fmla="*/ 2147483646 w 1040"/>
              <a:gd name="T33" fmla="*/ 2147483646 h 1131"/>
              <a:gd name="T34" fmla="*/ 2147483646 w 1040"/>
              <a:gd name="T35" fmla="*/ 2147483646 h 1131"/>
              <a:gd name="T36" fmla="*/ 2147483646 w 1040"/>
              <a:gd name="T37" fmla="*/ 2147483646 h 1131"/>
              <a:gd name="T38" fmla="*/ 2147483646 w 1040"/>
              <a:gd name="T39" fmla="*/ 2147483646 h 1131"/>
              <a:gd name="T40" fmla="*/ 2147483646 w 1040"/>
              <a:gd name="T41" fmla="*/ 2147483646 h 1131"/>
              <a:gd name="T42" fmla="*/ 2147483646 w 1040"/>
              <a:gd name="T43" fmla="*/ 2147483646 h 1131"/>
              <a:gd name="T44" fmla="*/ 2147483646 w 1040"/>
              <a:gd name="T45" fmla="*/ 2147483646 h 1131"/>
              <a:gd name="T46" fmla="*/ 2147483646 w 1040"/>
              <a:gd name="T47" fmla="*/ 2147483646 h 1131"/>
              <a:gd name="T48" fmla="*/ 2147483646 w 1040"/>
              <a:gd name="T49" fmla="*/ 2147483646 h 1131"/>
              <a:gd name="T50" fmla="*/ 2147483646 w 1040"/>
              <a:gd name="T51" fmla="*/ 2147483646 h 1131"/>
              <a:gd name="T52" fmla="*/ 2147483646 w 1040"/>
              <a:gd name="T53" fmla="*/ 2147483646 h 1131"/>
              <a:gd name="T54" fmla="*/ 2147483646 w 1040"/>
              <a:gd name="T55" fmla="*/ 2147483646 h 1131"/>
              <a:gd name="T56" fmla="*/ 2147483646 w 1040"/>
              <a:gd name="T57" fmla="*/ 2147483646 h 1131"/>
              <a:gd name="T58" fmla="*/ 2147483646 w 1040"/>
              <a:gd name="T59" fmla="*/ 2147483646 h 1131"/>
              <a:gd name="T60" fmla="*/ 2147483646 w 1040"/>
              <a:gd name="T61" fmla="*/ 2147483646 h 1131"/>
              <a:gd name="T62" fmla="*/ 2147483646 w 1040"/>
              <a:gd name="T63" fmla="*/ 2147483646 h 1131"/>
              <a:gd name="T64" fmla="*/ 2147483646 w 1040"/>
              <a:gd name="T65" fmla="*/ 2147483646 h 11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40" h="1131">
                <a:moveTo>
                  <a:pt x="999" y="1040"/>
                </a:moveTo>
                <a:lnTo>
                  <a:pt x="999" y="1040"/>
                </a:lnTo>
                <a:cubicBezTo>
                  <a:pt x="999" y="1101"/>
                  <a:pt x="999" y="1101"/>
                  <a:pt x="999" y="1101"/>
                </a:cubicBezTo>
                <a:cubicBezTo>
                  <a:pt x="999" y="1117"/>
                  <a:pt x="985" y="1130"/>
                  <a:pt x="969" y="1130"/>
                </a:cubicBezTo>
                <a:cubicBezTo>
                  <a:pt x="69" y="1130"/>
                  <a:pt x="69" y="1130"/>
                  <a:pt x="69" y="1130"/>
                </a:cubicBezTo>
                <a:cubicBezTo>
                  <a:pt x="53" y="1130"/>
                  <a:pt x="40" y="1117"/>
                  <a:pt x="40" y="1101"/>
                </a:cubicBezTo>
                <a:cubicBezTo>
                  <a:pt x="40" y="1040"/>
                  <a:pt x="40" y="1040"/>
                  <a:pt x="40" y="1040"/>
                </a:cubicBezTo>
                <a:cubicBezTo>
                  <a:pt x="40" y="1025"/>
                  <a:pt x="53" y="1010"/>
                  <a:pt x="69" y="1010"/>
                </a:cubicBezTo>
                <a:cubicBezTo>
                  <a:pt x="969" y="1010"/>
                  <a:pt x="969" y="1010"/>
                  <a:pt x="969" y="1010"/>
                </a:cubicBezTo>
                <a:cubicBezTo>
                  <a:pt x="985" y="1010"/>
                  <a:pt x="999" y="1025"/>
                  <a:pt x="999" y="1040"/>
                </a:cubicBezTo>
                <a:close/>
                <a:moveTo>
                  <a:pt x="75" y="406"/>
                </a:moveTo>
                <a:lnTo>
                  <a:pt x="75" y="406"/>
                </a:lnTo>
                <a:cubicBezTo>
                  <a:pt x="435" y="46"/>
                  <a:pt x="435" y="46"/>
                  <a:pt x="435" y="46"/>
                </a:cubicBezTo>
                <a:cubicBezTo>
                  <a:pt x="481" y="0"/>
                  <a:pt x="556" y="0"/>
                  <a:pt x="604" y="46"/>
                </a:cubicBezTo>
                <a:cubicBezTo>
                  <a:pt x="964" y="406"/>
                  <a:pt x="964" y="406"/>
                  <a:pt x="964" y="406"/>
                </a:cubicBezTo>
                <a:cubicBezTo>
                  <a:pt x="1039" y="483"/>
                  <a:pt x="985" y="611"/>
                  <a:pt x="879" y="611"/>
                </a:cubicBezTo>
                <a:cubicBezTo>
                  <a:pt x="750" y="611"/>
                  <a:pt x="750" y="611"/>
                  <a:pt x="750" y="611"/>
                </a:cubicBezTo>
                <a:cubicBezTo>
                  <a:pt x="750" y="810"/>
                  <a:pt x="750" y="810"/>
                  <a:pt x="750" y="810"/>
                </a:cubicBezTo>
                <a:cubicBezTo>
                  <a:pt x="750" y="878"/>
                  <a:pt x="695" y="930"/>
                  <a:pt x="630" y="930"/>
                </a:cubicBezTo>
                <a:cubicBezTo>
                  <a:pt x="409" y="930"/>
                  <a:pt x="409" y="930"/>
                  <a:pt x="409" y="930"/>
                </a:cubicBezTo>
                <a:cubicBezTo>
                  <a:pt x="342" y="930"/>
                  <a:pt x="289" y="878"/>
                  <a:pt x="289" y="810"/>
                </a:cubicBezTo>
                <a:cubicBezTo>
                  <a:pt x="289" y="611"/>
                  <a:pt x="289" y="611"/>
                  <a:pt x="289" y="611"/>
                </a:cubicBezTo>
                <a:cubicBezTo>
                  <a:pt x="160" y="611"/>
                  <a:pt x="160" y="611"/>
                  <a:pt x="160" y="611"/>
                </a:cubicBezTo>
                <a:cubicBezTo>
                  <a:pt x="53" y="611"/>
                  <a:pt x="0" y="481"/>
                  <a:pt x="75" y="406"/>
                </a:cubicBezTo>
                <a:close/>
                <a:moveTo>
                  <a:pt x="160" y="491"/>
                </a:moveTo>
                <a:lnTo>
                  <a:pt x="160" y="491"/>
                </a:lnTo>
                <a:cubicBezTo>
                  <a:pt x="408" y="491"/>
                  <a:pt x="408" y="491"/>
                  <a:pt x="408" y="491"/>
                </a:cubicBezTo>
                <a:cubicBezTo>
                  <a:pt x="408" y="810"/>
                  <a:pt x="408" y="810"/>
                  <a:pt x="408" y="810"/>
                </a:cubicBezTo>
                <a:cubicBezTo>
                  <a:pt x="630" y="810"/>
                  <a:pt x="630" y="810"/>
                  <a:pt x="630" y="810"/>
                </a:cubicBezTo>
                <a:cubicBezTo>
                  <a:pt x="630" y="491"/>
                  <a:pt x="630" y="491"/>
                  <a:pt x="630" y="491"/>
                </a:cubicBezTo>
                <a:cubicBezTo>
                  <a:pt x="879" y="491"/>
                  <a:pt x="879" y="491"/>
                  <a:pt x="879" y="491"/>
                </a:cubicBezTo>
                <a:cubicBezTo>
                  <a:pt x="520" y="131"/>
                  <a:pt x="520" y="131"/>
                  <a:pt x="520" y="131"/>
                </a:cubicBezTo>
                <a:lnTo>
                  <a:pt x="160" y="4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9FB38-CBA3-4205-85B3-560AEA4C9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38" y="3689350"/>
            <a:ext cx="16541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400" b="1">
                <a:latin typeface="Avenir Heavy" panose="020B0703020203020204" pitchFamily="34" charset="0"/>
              </a:rPr>
              <a:t>Easy for businesses, customers &amp; citizens to join</a:t>
            </a:r>
            <a:endParaRPr lang="en-US" altLang="en-US" sz="1400" b="1" baseline="30000">
              <a:latin typeface="Avenir Heavy" panose="020B07030202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1B4ED7-D0B0-4133-AFE1-BAB9B1798CF9}"/>
              </a:ext>
            </a:extLst>
          </p:cNvPr>
          <p:cNvSpPr/>
          <p:nvPr/>
        </p:nvSpPr>
        <p:spPr>
          <a:xfrm>
            <a:off x="6397625" y="3689350"/>
            <a:ext cx="1646238" cy="106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1400" b="1" spc="-60" dirty="0">
                <a:latin typeface="Avenir Heavy" charset="0"/>
                <a:ea typeface="Avenir Heavy" charset="0"/>
                <a:cs typeface="Avenir Heavy" charset="0"/>
              </a:rPr>
              <a:t>As points add up, donate them to an organization or use them for your promotions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32ECF8-471B-4F8F-B0AC-48B453EC8012}"/>
              </a:ext>
            </a:extLst>
          </p:cNvPr>
          <p:cNvSpPr/>
          <p:nvPr/>
        </p:nvSpPr>
        <p:spPr>
          <a:xfrm>
            <a:off x="2717800" y="3689350"/>
            <a:ext cx="1914525" cy="106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1400" b="1" spc="-60" dirty="0">
                <a:latin typeface="Avenir Heavy" charset="0"/>
                <a:ea typeface="Avenir Heavy" charset="0"/>
                <a:cs typeface="Avenir Heavy" charset="0"/>
              </a:rPr>
              <a:t>We’ll help businesses start with a few items and suggest point values and redemption limits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A5DB6717-020E-4D24-B4CC-05861FFA7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1597025"/>
            <a:ext cx="785812" cy="550863"/>
          </a:xfrm>
          <a:custGeom>
            <a:avLst/>
            <a:gdLst>
              <a:gd name="T0" fmla="*/ 2147483646 w 1429"/>
              <a:gd name="T1" fmla="*/ 2147483646 h 1001"/>
              <a:gd name="T2" fmla="*/ 2147483646 w 1429"/>
              <a:gd name="T3" fmla="*/ 2147483646 h 1001"/>
              <a:gd name="T4" fmla="*/ 2147483646 w 1429"/>
              <a:gd name="T5" fmla="*/ 2147483646 h 1001"/>
              <a:gd name="T6" fmla="*/ 2147483646 w 1429"/>
              <a:gd name="T7" fmla="*/ 2147483646 h 1001"/>
              <a:gd name="T8" fmla="*/ 2147483646 w 1429"/>
              <a:gd name="T9" fmla="*/ 2147483646 h 1001"/>
              <a:gd name="T10" fmla="*/ 2147483646 w 1429"/>
              <a:gd name="T11" fmla="*/ 2147483646 h 1001"/>
              <a:gd name="T12" fmla="*/ 2147483646 w 1429"/>
              <a:gd name="T13" fmla="*/ 2147483646 h 1001"/>
              <a:gd name="T14" fmla="*/ 2147483646 w 1429"/>
              <a:gd name="T15" fmla="*/ 2147483646 h 1001"/>
              <a:gd name="T16" fmla="*/ 2147483646 w 1429"/>
              <a:gd name="T17" fmla="*/ 2147483646 h 1001"/>
              <a:gd name="T18" fmla="*/ 2147483646 w 1429"/>
              <a:gd name="T19" fmla="*/ 2147483646 h 1001"/>
              <a:gd name="T20" fmla="*/ 2147483646 w 1429"/>
              <a:gd name="T21" fmla="*/ 2147483646 h 1001"/>
              <a:gd name="T22" fmla="*/ 2147483646 w 1429"/>
              <a:gd name="T23" fmla="*/ 2147483646 h 1001"/>
              <a:gd name="T24" fmla="*/ 2147483646 w 1429"/>
              <a:gd name="T25" fmla="*/ 2147483646 h 1001"/>
              <a:gd name="T26" fmla="*/ 2147483646 w 1429"/>
              <a:gd name="T27" fmla="*/ 2147483646 h 1001"/>
              <a:gd name="T28" fmla="*/ 2147483646 w 1429"/>
              <a:gd name="T29" fmla="*/ 2147483646 h 1001"/>
              <a:gd name="T30" fmla="*/ 2147483646 w 1429"/>
              <a:gd name="T31" fmla="*/ 2147483646 h 1001"/>
              <a:gd name="T32" fmla="*/ 2147483646 w 1429"/>
              <a:gd name="T33" fmla="*/ 2147483646 h 1001"/>
              <a:gd name="T34" fmla="*/ 2147483646 w 1429"/>
              <a:gd name="T35" fmla="*/ 2147483646 h 1001"/>
              <a:gd name="T36" fmla="*/ 2147483646 w 1429"/>
              <a:gd name="T37" fmla="*/ 2147483646 h 1001"/>
              <a:gd name="T38" fmla="*/ 2147483646 w 1429"/>
              <a:gd name="T39" fmla="*/ 2147483646 h 1001"/>
              <a:gd name="T40" fmla="*/ 2147483646 w 1429"/>
              <a:gd name="T41" fmla="*/ 2147483646 h 1001"/>
              <a:gd name="T42" fmla="*/ 2147483646 w 1429"/>
              <a:gd name="T43" fmla="*/ 2147483646 h 1001"/>
              <a:gd name="T44" fmla="*/ 2147483646 w 1429"/>
              <a:gd name="T45" fmla="*/ 2147483646 h 1001"/>
              <a:gd name="T46" fmla="*/ 2147483646 w 1429"/>
              <a:gd name="T47" fmla="*/ 2147483646 h 1001"/>
              <a:gd name="T48" fmla="*/ 2147483646 w 1429"/>
              <a:gd name="T49" fmla="*/ 2147483646 h 1001"/>
              <a:gd name="T50" fmla="*/ 2147483646 w 1429"/>
              <a:gd name="T51" fmla="*/ 2147483646 h 1001"/>
              <a:gd name="T52" fmla="*/ 2147483646 w 1429"/>
              <a:gd name="T53" fmla="*/ 2147483646 h 1001"/>
              <a:gd name="T54" fmla="*/ 2147483646 w 1429"/>
              <a:gd name="T55" fmla="*/ 2147483646 h 1001"/>
              <a:gd name="T56" fmla="*/ 2147483646 w 1429"/>
              <a:gd name="T57" fmla="*/ 2147483646 h 1001"/>
              <a:gd name="T58" fmla="*/ 2147483646 w 1429"/>
              <a:gd name="T59" fmla="*/ 2147483646 h 1001"/>
              <a:gd name="T60" fmla="*/ 2147483646 w 1429"/>
              <a:gd name="T61" fmla="*/ 2147483646 h 1001"/>
              <a:gd name="T62" fmla="*/ 2147483646 w 1429"/>
              <a:gd name="T63" fmla="*/ 2147483646 h 1001"/>
              <a:gd name="T64" fmla="*/ 2147483646 w 1429"/>
              <a:gd name="T65" fmla="*/ 2147483646 h 1001"/>
              <a:gd name="T66" fmla="*/ 2147483646 w 1429"/>
              <a:gd name="T67" fmla="*/ 2147483646 h 1001"/>
              <a:gd name="T68" fmla="*/ 2147483646 w 1429"/>
              <a:gd name="T69" fmla="*/ 2147483646 h 1001"/>
              <a:gd name="T70" fmla="*/ 2147483646 w 1429"/>
              <a:gd name="T71" fmla="*/ 2147483646 h 1001"/>
              <a:gd name="T72" fmla="*/ 0 w 1429"/>
              <a:gd name="T73" fmla="*/ 2147483646 h 1001"/>
              <a:gd name="T74" fmla="*/ 2147483646 w 1429"/>
              <a:gd name="T75" fmla="*/ 2147483646 h 1001"/>
              <a:gd name="T76" fmla="*/ 2147483646 w 1429"/>
              <a:gd name="T77" fmla="*/ 2147483646 h 1001"/>
              <a:gd name="T78" fmla="*/ 2147483646 w 1429"/>
              <a:gd name="T79" fmla="*/ 2147483646 h 10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429" h="1001">
                <a:moveTo>
                  <a:pt x="1214" y="429"/>
                </a:moveTo>
                <a:lnTo>
                  <a:pt x="1214" y="429"/>
                </a:lnTo>
                <a:cubicBezTo>
                  <a:pt x="1313" y="429"/>
                  <a:pt x="1393" y="349"/>
                  <a:pt x="1393" y="250"/>
                </a:cubicBezTo>
                <a:cubicBezTo>
                  <a:pt x="1393" y="152"/>
                  <a:pt x="1313" y="72"/>
                  <a:pt x="1214" y="72"/>
                </a:cubicBezTo>
                <a:cubicBezTo>
                  <a:pt x="1116" y="72"/>
                  <a:pt x="1036" y="152"/>
                  <a:pt x="1036" y="250"/>
                </a:cubicBezTo>
                <a:cubicBezTo>
                  <a:pt x="1036" y="349"/>
                  <a:pt x="1116" y="429"/>
                  <a:pt x="1214" y="429"/>
                </a:cubicBezTo>
                <a:close/>
                <a:moveTo>
                  <a:pt x="1214" y="179"/>
                </a:moveTo>
                <a:lnTo>
                  <a:pt x="1214" y="179"/>
                </a:lnTo>
                <a:cubicBezTo>
                  <a:pt x="1253" y="179"/>
                  <a:pt x="1286" y="212"/>
                  <a:pt x="1286" y="250"/>
                </a:cubicBezTo>
                <a:cubicBezTo>
                  <a:pt x="1286" y="290"/>
                  <a:pt x="1253" y="322"/>
                  <a:pt x="1214" y="322"/>
                </a:cubicBezTo>
                <a:cubicBezTo>
                  <a:pt x="1174" y="322"/>
                  <a:pt x="1143" y="290"/>
                  <a:pt x="1143" y="250"/>
                </a:cubicBezTo>
                <a:cubicBezTo>
                  <a:pt x="1143" y="212"/>
                  <a:pt x="1174" y="179"/>
                  <a:pt x="1214" y="179"/>
                </a:cubicBezTo>
                <a:close/>
                <a:moveTo>
                  <a:pt x="214" y="429"/>
                </a:moveTo>
                <a:lnTo>
                  <a:pt x="214" y="429"/>
                </a:lnTo>
                <a:cubicBezTo>
                  <a:pt x="313" y="429"/>
                  <a:pt x="393" y="349"/>
                  <a:pt x="393" y="250"/>
                </a:cubicBezTo>
                <a:cubicBezTo>
                  <a:pt x="393" y="152"/>
                  <a:pt x="313" y="72"/>
                  <a:pt x="214" y="72"/>
                </a:cubicBezTo>
                <a:cubicBezTo>
                  <a:pt x="116" y="72"/>
                  <a:pt x="36" y="152"/>
                  <a:pt x="36" y="250"/>
                </a:cubicBezTo>
                <a:cubicBezTo>
                  <a:pt x="36" y="349"/>
                  <a:pt x="116" y="429"/>
                  <a:pt x="214" y="429"/>
                </a:cubicBezTo>
                <a:close/>
                <a:moveTo>
                  <a:pt x="214" y="179"/>
                </a:moveTo>
                <a:lnTo>
                  <a:pt x="214" y="179"/>
                </a:lnTo>
                <a:cubicBezTo>
                  <a:pt x="253" y="179"/>
                  <a:pt x="286" y="212"/>
                  <a:pt x="286" y="250"/>
                </a:cubicBezTo>
                <a:cubicBezTo>
                  <a:pt x="286" y="290"/>
                  <a:pt x="253" y="322"/>
                  <a:pt x="214" y="322"/>
                </a:cubicBezTo>
                <a:cubicBezTo>
                  <a:pt x="174" y="322"/>
                  <a:pt x="143" y="290"/>
                  <a:pt x="143" y="250"/>
                </a:cubicBezTo>
                <a:cubicBezTo>
                  <a:pt x="143" y="212"/>
                  <a:pt x="174" y="179"/>
                  <a:pt x="214" y="179"/>
                </a:cubicBezTo>
                <a:close/>
                <a:moveTo>
                  <a:pt x="1099" y="650"/>
                </a:moveTo>
                <a:lnTo>
                  <a:pt x="1099" y="650"/>
                </a:lnTo>
                <a:cubicBezTo>
                  <a:pt x="1037" y="559"/>
                  <a:pt x="919" y="524"/>
                  <a:pt x="813" y="557"/>
                </a:cubicBezTo>
                <a:cubicBezTo>
                  <a:pt x="781" y="566"/>
                  <a:pt x="749" y="571"/>
                  <a:pt x="714" y="571"/>
                </a:cubicBezTo>
                <a:cubicBezTo>
                  <a:pt x="679" y="571"/>
                  <a:pt x="646" y="566"/>
                  <a:pt x="614" y="557"/>
                </a:cubicBezTo>
                <a:cubicBezTo>
                  <a:pt x="509" y="524"/>
                  <a:pt x="390" y="559"/>
                  <a:pt x="329" y="650"/>
                </a:cubicBezTo>
                <a:cubicBezTo>
                  <a:pt x="301" y="691"/>
                  <a:pt x="284" y="740"/>
                  <a:pt x="284" y="793"/>
                </a:cubicBezTo>
                <a:cubicBezTo>
                  <a:pt x="284" y="893"/>
                  <a:pt x="284" y="893"/>
                  <a:pt x="284" y="893"/>
                </a:cubicBezTo>
                <a:cubicBezTo>
                  <a:pt x="284" y="953"/>
                  <a:pt x="333" y="1000"/>
                  <a:pt x="391" y="1000"/>
                </a:cubicBezTo>
                <a:cubicBezTo>
                  <a:pt x="1034" y="1000"/>
                  <a:pt x="1034" y="1000"/>
                  <a:pt x="1034" y="1000"/>
                </a:cubicBezTo>
                <a:cubicBezTo>
                  <a:pt x="1094" y="1000"/>
                  <a:pt x="1141" y="953"/>
                  <a:pt x="1141" y="893"/>
                </a:cubicBezTo>
                <a:cubicBezTo>
                  <a:pt x="1141" y="793"/>
                  <a:pt x="1141" y="793"/>
                  <a:pt x="1141" y="793"/>
                </a:cubicBezTo>
                <a:cubicBezTo>
                  <a:pt x="1143" y="740"/>
                  <a:pt x="1126" y="691"/>
                  <a:pt x="1099" y="650"/>
                </a:cubicBezTo>
                <a:close/>
                <a:moveTo>
                  <a:pt x="1036" y="893"/>
                </a:moveTo>
                <a:lnTo>
                  <a:pt x="1036" y="893"/>
                </a:lnTo>
                <a:cubicBezTo>
                  <a:pt x="393" y="893"/>
                  <a:pt x="393" y="893"/>
                  <a:pt x="393" y="893"/>
                </a:cubicBezTo>
                <a:cubicBezTo>
                  <a:pt x="393" y="793"/>
                  <a:pt x="393" y="793"/>
                  <a:pt x="393" y="793"/>
                </a:cubicBezTo>
                <a:cubicBezTo>
                  <a:pt x="393" y="711"/>
                  <a:pt x="457" y="646"/>
                  <a:pt x="539" y="643"/>
                </a:cubicBezTo>
                <a:cubicBezTo>
                  <a:pt x="596" y="667"/>
                  <a:pt x="654" y="679"/>
                  <a:pt x="714" y="679"/>
                </a:cubicBezTo>
                <a:cubicBezTo>
                  <a:pt x="773" y="679"/>
                  <a:pt x="833" y="667"/>
                  <a:pt x="889" y="643"/>
                </a:cubicBezTo>
                <a:cubicBezTo>
                  <a:pt x="970" y="646"/>
                  <a:pt x="1036" y="711"/>
                  <a:pt x="1036" y="793"/>
                </a:cubicBezTo>
                <a:lnTo>
                  <a:pt x="1036" y="893"/>
                </a:lnTo>
                <a:close/>
                <a:moveTo>
                  <a:pt x="1240" y="500"/>
                </a:moveTo>
                <a:lnTo>
                  <a:pt x="1240" y="500"/>
                </a:lnTo>
                <a:cubicBezTo>
                  <a:pt x="1187" y="500"/>
                  <a:pt x="1187" y="500"/>
                  <a:pt x="1187" y="500"/>
                </a:cubicBezTo>
                <a:cubicBezTo>
                  <a:pt x="1148" y="500"/>
                  <a:pt x="1113" y="513"/>
                  <a:pt x="1083" y="533"/>
                </a:cubicBezTo>
                <a:cubicBezTo>
                  <a:pt x="1113" y="554"/>
                  <a:pt x="1139" y="582"/>
                  <a:pt x="1160" y="613"/>
                </a:cubicBezTo>
                <a:cubicBezTo>
                  <a:pt x="1169" y="610"/>
                  <a:pt x="1177" y="607"/>
                  <a:pt x="1187" y="607"/>
                </a:cubicBezTo>
                <a:cubicBezTo>
                  <a:pt x="1240" y="607"/>
                  <a:pt x="1240" y="607"/>
                  <a:pt x="1240" y="607"/>
                </a:cubicBezTo>
                <a:cubicBezTo>
                  <a:pt x="1284" y="607"/>
                  <a:pt x="1321" y="644"/>
                  <a:pt x="1321" y="689"/>
                </a:cubicBezTo>
                <a:cubicBezTo>
                  <a:pt x="1321" y="717"/>
                  <a:pt x="1344" y="741"/>
                  <a:pt x="1374" y="741"/>
                </a:cubicBezTo>
                <a:cubicBezTo>
                  <a:pt x="1404" y="741"/>
                  <a:pt x="1428" y="717"/>
                  <a:pt x="1428" y="689"/>
                </a:cubicBezTo>
                <a:cubicBezTo>
                  <a:pt x="1428" y="584"/>
                  <a:pt x="1344" y="500"/>
                  <a:pt x="1240" y="500"/>
                </a:cubicBezTo>
                <a:close/>
                <a:moveTo>
                  <a:pt x="714" y="500"/>
                </a:moveTo>
                <a:lnTo>
                  <a:pt x="714" y="500"/>
                </a:lnTo>
                <a:cubicBezTo>
                  <a:pt x="851" y="500"/>
                  <a:pt x="964" y="389"/>
                  <a:pt x="964" y="250"/>
                </a:cubicBezTo>
                <a:cubicBezTo>
                  <a:pt x="964" y="113"/>
                  <a:pt x="851" y="0"/>
                  <a:pt x="714" y="0"/>
                </a:cubicBezTo>
                <a:cubicBezTo>
                  <a:pt x="576" y="0"/>
                  <a:pt x="464" y="113"/>
                  <a:pt x="464" y="250"/>
                </a:cubicBezTo>
                <a:cubicBezTo>
                  <a:pt x="464" y="389"/>
                  <a:pt x="576" y="500"/>
                  <a:pt x="714" y="500"/>
                </a:cubicBezTo>
                <a:close/>
                <a:moveTo>
                  <a:pt x="714" y="107"/>
                </a:moveTo>
                <a:lnTo>
                  <a:pt x="714" y="107"/>
                </a:lnTo>
                <a:cubicBezTo>
                  <a:pt x="793" y="107"/>
                  <a:pt x="857" y="172"/>
                  <a:pt x="857" y="250"/>
                </a:cubicBezTo>
                <a:cubicBezTo>
                  <a:pt x="857" y="329"/>
                  <a:pt x="793" y="393"/>
                  <a:pt x="714" y="393"/>
                </a:cubicBezTo>
                <a:cubicBezTo>
                  <a:pt x="636" y="393"/>
                  <a:pt x="571" y="329"/>
                  <a:pt x="571" y="250"/>
                </a:cubicBezTo>
                <a:cubicBezTo>
                  <a:pt x="571" y="172"/>
                  <a:pt x="636" y="107"/>
                  <a:pt x="714" y="107"/>
                </a:cubicBezTo>
                <a:close/>
                <a:moveTo>
                  <a:pt x="346" y="533"/>
                </a:moveTo>
                <a:lnTo>
                  <a:pt x="346" y="533"/>
                </a:lnTo>
                <a:cubicBezTo>
                  <a:pt x="316" y="513"/>
                  <a:pt x="279" y="500"/>
                  <a:pt x="240" y="500"/>
                </a:cubicBezTo>
                <a:cubicBezTo>
                  <a:pt x="187" y="500"/>
                  <a:pt x="187" y="500"/>
                  <a:pt x="187" y="500"/>
                </a:cubicBezTo>
                <a:cubicBezTo>
                  <a:pt x="84" y="500"/>
                  <a:pt x="0" y="584"/>
                  <a:pt x="0" y="689"/>
                </a:cubicBezTo>
                <a:cubicBezTo>
                  <a:pt x="0" y="717"/>
                  <a:pt x="24" y="741"/>
                  <a:pt x="53" y="741"/>
                </a:cubicBezTo>
                <a:cubicBezTo>
                  <a:pt x="83" y="741"/>
                  <a:pt x="107" y="717"/>
                  <a:pt x="107" y="689"/>
                </a:cubicBezTo>
                <a:cubicBezTo>
                  <a:pt x="107" y="644"/>
                  <a:pt x="143" y="607"/>
                  <a:pt x="187" y="607"/>
                </a:cubicBezTo>
                <a:cubicBezTo>
                  <a:pt x="240" y="607"/>
                  <a:pt x="240" y="607"/>
                  <a:pt x="240" y="607"/>
                </a:cubicBezTo>
                <a:cubicBezTo>
                  <a:pt x="250" y="607"/>
                  <a:pt x="260" y="610"/>
                  <a:pt x="269" y="613"/>
                </a:cubicBezTo>
                <a:cubicBezTo>
                  <a:pt x="289" y="582"/>
                  <a:pt x="316" y="554"/>
                  <a:pt x="346" y="5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7758F5-3DBB-4CA0-964F-31508B6A5EEE}"/>
              </a:ext>
            </a:extLst>
          </p:cNvPr>
          <p:cNvCxnSpPr/>
          <p:nvPr/>
        </p:nvCxnSpPr>
        <p:spPr>
          <a:xfrm>
            <a:off x="1924050" y="3257550"/>
            <a:ext cx="0" cy="338138"/>
          </a:xfrm>
          <a:prstGeom prst="straightConnector1">
            <a:avLst/>
          </a:prstGeom>
          <a:ln w="57150">
            <a:solidFill>
              <a:srgbClr val="FFD5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0B2C1B-44DE-48FD-8CEA-E603F88C973D}"/>
              </a:ext>
            </a:extLst>
          </p:cNvPr>
          <p:cNvCxnSpPr/>
          <p:nvPr/>
        </p:nvCxnSpPr>
        <p:spPr>
          <a:xfrm>
            <a:off x="7227888" y="3257550"/>
            <a:ext cx="0" cy="338138"/>
          </a:xfrm>
          <a:prstGeom prst="straightConnector1">
            <a:avLst/>
          </a:prstGeom>
          <a:ln w="57150">
            <a:solidFill>
              <a:srgbClr val="FFD5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EBE068-4060-491F-8A97-9BE5552428B8}"/>
              </a:ext>
            </a:extLst>
          </p:cNvPr>
          <p:cNvCxnSpPr/>
          <p:nvPr/>
        </p:nvCxnSpPr>
        <p:spPr>
          <a:xfrm>
            <a:off x="3681413" y="3257550"/>
            <a:ext cx="0" cy="338138"/>
          </a:xfrm>
          <a:prstGeom prst="straightConnector1">
            <a:avLst/>
          </a:prstGeom>
          <a:ln w="57150">
            <a:solidFill>
              <a:srgbClr val="FFD5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19DFBF7-2F76-4FC7-8C1E-E91B670AC6A1}"/>
              </a:ext>
            </a:extLst>
          </p:cNvPr>
          <p:cNvSpPr/>
          <p:nvPr/>
        </p:nvSpPr>
        <p:spPr>
          <a:xfrm>
            <a:off x="4589463" y="2547938"/>
            <a:ext cx="1660525" cy="654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2000" b="1" spc="-60" dirty="0">
                <a:solidFill>
                  <a:srgbClr val="3094D5"/>
                </a:solidFill>
                <a:latin typeface="Avenir Black" panose="020B0803020203020204" pitchFamily="34" charset="0"/>
                <a:ea typeface="Avenir Heavy" charset="0"/>
                <a:cs typeface="Avenir Heavy" charset="0"/>
              </a:rPr>
              <a:t>Transaction</a:t>
            </a:r>
            <a:br>
              <a:rPr lang="en-US" altLang="x-none" sz="2000" b="1" spc="-60" dirty="0">
                <a:solidFill>
                  <a:srgbClr val="3094D5"/>
                </a:solidFill>
                <a:latin typeface="Avenir Black" panose="020B0803020203020204" pitchFamily="34" charset="0"/>
                <a:ea typeface="Avenir Heavy" charset="0"/>
                <a:cs typeface="Avenir Heavy" charset="0"/>
              </a:rPr>
            </a:br>
            <a:r>
              <a:rPr lang="en-US" altLang="x-none" sz="2000" b="1" spc="-60" dirty="0">
                <a:solidFill>
                  <a:srgbClr val="3094D5"/>
                </a:solidFill>
                <a:latin typeface="Avenir Black" panose="020B0803020203020204" pitchFamily="34" charset="0"/>
                <a:ea typeface="Avenir Heavy" charset="0"/>
                <a:cs typeface="Avenir Heavy" charset="0"/>
              </a:rPr>
              <a:t>Fee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761527-16C6-49C4-8D48-CD18C8474823}"/>
              </a:ext>
            </a:extLst>
          </p:cNvPr>
          <p:cNvSpPr>
            <a:spLocks noChangeAspect="1"/>
          </p:cNvSpPr>
          <p:nvPr/>
        </p:nvSpPr>
        <p:spPr bwMode="auto">
          <a:xfrm>
            <a:off x="4745038" y="1200150"/>
            <a:ext cx="1338262" cy="1339850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AE25F8-6432-4C74-9B21-ADE8798857FC}"/>
              </a:ext>
            </a:extLst>
          </p:cNvPr>
          <p:cNvSpPr/>
          <p:nvPr/>
        </p:nvSpPr>
        <p:spPr>
          <a:xfrm>
            <a:off x="4602163" y="3686175"/>
            <a:ext cx="1714500" cy="871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x-none" sz="1400" b="1" spc="-60" dirty="0">
                <a:latin typeface="Avenir Heavy" charset="0"/>
                <a:ea typeface="Avenir Heavy" charset="0"/>
                <a:cs typeface="Avenir Heavy" charset="0"/>
              </a:rPr>
              <a:t>A 5% fee is deducted when points are redeemed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470C6B-ADAA-4A1D-99C2-01B8DA283FFB}"/>
              </a:ext>
            </a:extLst>
          </p:cNvPr>
          <p:cNvCxnSpPr/>
          <p:nvPr/>
        </p:nvCxnSpPr>
        <p:spPr>
          <a:xfrm>
            <a:off x="5419725" y="3254375"/>
            <a:ext cx="0" cy="338138"/>
          </a:xfrm>
          <a:prstGeom prst="straightConnector1">
            <a:avLst/>
          </a:prstGeom>
          <a:ln w="57150">
            <a:solidFill>
              <a:srgbClr val="FFD5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">
            <a:extLst>
              <a:ext uri="{FF2B5EF4-FFF2-40B4-BE49-F238E27FC236}">
                <a16:creationId xmlns:a16="http://schemas.microsoft.com/office/drawing/2014/main" id="{415E995E-A43A-4FD4-BC5B-7A706DEBE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08575" y="1643063"/>
            <a:ext cx="581025" cy="474662"/>
          </a:xfrm>
          <a:custGeom>
            <a:avLst/>
            <a:gdLst>
              <a:gd name="T0" fmla="*/ 2147483646 w 1144"/>
              <a:gd name="T1" fmla="*/ 2147483646 h 931"/>
              <a:gd name="T2" fmla="*/ 2147483646 w 1144"/>
              <a:gd name="T3" fmla="*/ 2147483646 h 931"/>
              <a:gd name="T4" fmla="*/ 2147483646 w 1144"/>
              <a:gd name="T5" fmla="*/ 2147483646 h 931"/>
              <a:gd name="T6" fmla="*/ 2147483646 w 1144"/>
              <a:gd name="T7" fmla="*/ 2147483646 h 931"/>
              <a:gd name="T8" fmla="*/ 2147483646 w 1144"/>
              <a:gd name="T9" fmla="*/ 2147483646 h 931"/>
              <a:gd name="T10" fmla="*/ 2147483646 w 1144"/>
              <a:gd name="T11" fmla="*/ 2147483646 h 931"/>
              <a:gd name="T12" fmla="*/ 2147483646 w 1144"/>
              <a:gd name="T13" fmla="*/ 2147483646 h 931"/>
              <a:gd name="T14" fmla="*/ 2147483646 w 1144"/>
              <a:gd name="T15" fmla="*/ 2147483646 h 931"/>
              <a:gd name="T16" fmla="*/ 2147483646 w 1144"/>
              <a:gd name="T17" fmla="*/ 2147483646 h 931"/>
              <a:gd name="T18" fmla="*/ 2147483646 w 1144"/>
              <a:gd name="T19" fmla="*/ 2147483646 h 931"/>
              <a:gd name="T20" fmla="*/ 2147483646 w 1144"/>
              <a:gd name="T21" fmla="*/ 2147483646 h 931"/>
              <a:gd name="T22" fmla="*/ 2147483646 w 1144"/>
              <a:gd name="T23" fmla="*/ 2147483646 h 931"/>
              <a:gd name="T24" fmla="*/ 2147483646 w 1144"/>
              <a:gd name="T25" fmla="*/ 2147483646 h 931"/>
              <a:gd name="T26" fmla="*/ 2147483646 w 1144"/>
              <a:gd name="T27" fmla="*/ 2147483646 h 931"/>
              <a:gd name="T28" fmla="*/ 2147483646 w 1144"/>
              <a:gd name="T29" fmla="*/ 2147483646 h 931"/>
              <a:gd name="T30" fmla="*/ 2147483646 w 1144"/>
              <a:gd name="T31" fmla="*/ 2147483646 h 931"/>
              <a:gd name="T32" fmla="*/ 2147483646 w 1144"/>
              <a:gd name="T33" fmla="*/ 2147483646 h 931"/>
              <a:gd name="T34" fmla="*/ 2147483646 w 1144"/>
              <a:gd name="T35" fmla="*/ 2147483646 h 931"/>
              <a:gd name="T36" fmla="*/ 2147483646 w 1144"/>
              <a:gd name="T37" fmla="*/ 2147483646 h 931"/>
              <a:gd name="T38" fmla="*/ 2147483646 w 1144"/>
              <a:gd name="T39" fmla="*/ 2147483646 h 931"/>
              <a:gd name="T40" fmla="*/ 2147483646 w 1144"/>
              <a:gd name="T41" fmla="*/ 2147483646 h 931"/>
              <a:gd name="T42" fmla="*/ 2147483646 w 1144"/>
              <a:gd name="T43" fmla="*/ 2147483646 h 931"/>
              <a:gd name="T44" fmla="*/ 2147483646 w 1144"/>
              <a:gd name="T45" fmla="*/ 2147483646 h 931"/>
              <a:gd name="T46" fmla="*/ 2147483646 w 1144"/>
              <a:gd name="T47" fmla="*/ 2147483646 h 931"/>
              <a:gd name="T48" fmla="*/ 2147483646 w 1144"/>
              <a:gd name="T49" fmla="*/ 2147483646 h 931"/>
              <a:gd name="T50" fmla="*/ 2147483646 w 1144"/>
              <a:gd name="T51" fmla="*/ 2147483646 h 931"/>
              <a:gd name="T52" fmla="*/ 2147483646 w 1144"/>
              <a:gd name="T53" fmla="*/ 2147483646 h 931"/>
              <a:gd name="T54" fmla="*/ 2147483646 w 1144"/>
              <a:gd name="T55" fmla="*/ 2147483646 h 931"/>
              <a:gd name="T56" fmla="*/ 2147483646 w 1144"/>
              <a:gd name="T57" fmla="*/ 2147483646 h 931"/>
              <a:gd name="T58" fmla="*/ 2147483646 w 1144"/>
              <a:gd name="T59" fmla="*/ 2147483646 h 931"/>
              <a:gd name="T60" fmla="*/ 2147483646 w 1144"/>
              <a:gd name="T61" fmla="*/ 2147483646 h 931"/>
              <a:gd name="T62" fmla="*/ 2147483646 w 1144"/>
              <a:gd name="T63" fmla="*/ 2147483646 h 931"/>
              <a:gd name="T64" fmla="*/ 2147483646 w 1144"/>
              <a:gd name="T65" fmla="*/ 2147483646 h 931"/>
              <a:gd name="T66" fmla="*/ 2147483646 w 1144"/>
              <a:gd name="T67" fmla="*/ 2147483646 h 931"/>
              <a:gd name="T68" fmla="*/ 2147483646 w 1144"/>
              <a:gd name="T69" fmla="*/ 2147483646 h 931"/>
              <a:gd name="T70" fmla="*/ 2147483646 w 1144"/>
              <a:gd name="T71" fmla="*/ 2147483646 h 9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44" h="931">
                <a:moveTo>
                  <a:pt x="1133" y="270"/>
                </a:moveTo>
                <a:lnTo>
                  <a:pt x="1133" y="270"/>
                </a:lnTo>
                <a:cubicBezTo>
                  <a:pt x="910" y="493"/>
                  <a:pt x="910" y="493"/>
                  <a:pt x="910" y="493"/>
                </a:cubicBezTo>
                <a:cubicBezTo>
                  <a:pt x="900" y="503"/>
                  <a:pt x="883" y="503"/>
                  <a:pt x="873" y="493"/>
                </a:cubicBezTo>
                <a:cubicBezTo>
                  <a:pt x="829" y="448"/>
                  <a:pt x="829" y="448"/>
                  <a:pt x="829" y="448"/>
                </a:cubicBezTo>
                <a:cubicBezTo>
                  <a:pt x="819" y="438"/>
                  <a:pt x="819" y="421"/>
                  <a:pt x="829" y="410"/>
                </a:cubicBezTo>
                <a:cubicBezTo>
                  <a:pt x="943" y="305"/>
                  <a:pt x="943" y="305"/>
                  <a:pt x="943" y="305"/>
                </a:cubicBezTo>
                <a:cubicBezTo>
                  <a:pt x="29" y="305"/>
                  <a:pt x="29" y="305"/>
                  <a:pt x="29" y="305"/>
                </a:cubicBezTo>
                <a:cubicBezTo>
                  <a:pt x="15" y="305"/>
                  <a:pt x="3" y="292"/>
                  <a:pt x="3" y="278"/>
                </a:cubicBezTo>
                <a:cubicBezTo>
                  <a:pt x="3" y="225"/>
                  <a:pt x="3" y="225"/>
                  <a:pt x="3" y="225"/>
                </a:cubicBezTo>
                <a:cubicBezTo>
                  <a:pt x="3" y="209"/>
                  <a:pt x="15" y="198"/>
                  <a:pt x="29" y="198"/>
                </a:cubicBezTo>
                <a:cubicBezTo>
                  <a:pt x="943" y="198"/>
                  <a:pt x="943" y="198"/>
                  <a:pt x="943" y="198"/>
                </a:cubicBezTo>
                <a:cubicBezTo>
                  <a:pt x="829" y="91"/>
                  <a:pt x="829" y="91"/>
                  <a:pt x="829" y="91"/>
                </a:cubicBezTo>
                <a:cubicBezTo>
                  <a:pt x="819" y="81"/>
                  <a:pt x="819" y="64"/>
                  <a:pt x="829" y="53"/>
                </a:cubicBezTo>
                <a:cubicBezTo>
                  <a:pt x="873" y="10"/>
                  <a:pt x="873" y="10"/>
                  <a:pt x="873" y="10"/>
                </a:cubicBezTo>
                <a:cubicBezTo>
                  <a:pt x="883" y="0"/>
                  <a:pt x="900" y="0"/>
                  <a:pt x="910" y="10"/>
                </a:cubicBezTo>
                <a:cubicBezTo>
                  <a:pt x="1133" y="232"/>
                  <a:pt x="1133" y="232"/>
                  <a:pt x="1133" y="232"/>
                </a:cubicBezTo>
                <a:cubicBezTo>
                  <a:pt x="1143" y="242"/>
                  <a:pt x="1143" y="259"/>
                  <a:pt x="1133" y="270"/>
                </a:cubicBezTo>
                <a:close/>
                <a:moveTo>
                  <a:pt x="10" y="697"/>
                </a:moveTo>
                <a:lnTo>
                  <a:pt x="10" y="697"/>
                </a:lnTo>
                <a:cubicBezTo>
                  <a:pt x="234" y="920"/>
                  <a:pt x="234" y="920"/>
                  <a:pt x="234" y="920"/>
                </a:cubicBezTo>
                <a:cubicBezTo>
                  <a:pt x="244" y="930"/>
                  <a:pt x="261" y="930"/>
                  <a:pt x="272" y="920"/>
                </a:cubicBezTo>
                <a:cubicBezTo>
                  <a:pt x="315" y="875"/>
                  <a:pt x="315" y="875"/>
                  <a:pt x="315" y="875"/>
                </a:cubicBezTo>
                <a:cubicBezTo>
                  <a:pt x="326" y="865"/>
                  <a:pt x="325" y="848"/>
                  <a:pt x="315" y="837"/>
                </a:cubicBezTo>
                <a:cubicBezTo>
                  <a:pt x="201" y="732"/>
                  <a:pt x="201" y="732"/>
                  <a:pt x="201" y="732"/>
                </a:cubicBezTo>
                <a:cubicBezTo>
                  <a:pt x="1115" y="732"/>
                  <a:pt x="1115" y="732"/>
                  <a:pt x="1115" y="732"/>
                </a:cubicBezTo>
                <a:cubicBezTo>
                  <a:pt x="1129" y="732"/>
                  <a:pt x="1142" y="719"/>
                  <a:pt x="1142" y="705"/>
                </a:cubicBezTo>
                <a:cubicBezTo>
                  <a:pt x="1142" y="652"/>
                  <a:pt x="1142" y="652"/>
                  <a:pt x="1142" y="652"/>
                </a:cubicBezTo>
                <a:cubicBezTo>
                  <a:pt x="1142" y="636"/>
                  <a:pt x="1129" y="625"/>
                  <a:pt x="1115" y="625"/>
                </a:cubicBezTo>
                <a:cubicBezTo>
                  <a:pt x="201" y="625"/>
                  <a:pt x="201" y="625"/>
                  <a:pt x="201" y="625"/>
                </a:cubicBezTo>
                <a:cubicBezTo>
                  <a:pt x="315" y="518"/>
                  <a:pt x="315" y="518"/>
                  <a:pt x="315" y="518"/>
                </a:cubicBezTo>
                <a:cubicBezTo>
                  <a:pt x="325" y="508"/>
                  <a:pt x="326" y="491"/>
                  <a:pt x="315" y="480"/>
                </a:cubicBezTo>
                <a:cubicBezTo>
                  <a:pt x="272" y="437"/>
                  <a:pt x="272" y="437"/>
                  <a:pt x="272" y="437"/>
                </a:cubicBezTo>
                <a:cubicBezTo>
                  <a:pt x="261" y="427"/>
                  <a:pt x="244" y="427"/>
                  <a:pt x="234" y="437"/>
                </a:cubicBezTo>
                <a:cubicBezTo>
                  <a:pt x="10" y="659"/>
                  <a:pt x="10" y="659"/>
                  <a:pt x="10" y="659"/>
                </a:cubicBezTo>
                <a:cubicBezTo>
                  <a:pt x="0" y="669"/>
                  <a:pt x="0" y="686"/>
                  <a:pt x="10" y="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7" grpId="0"/>
      <p:bldP spid="27" grpId="0"/>
      <p:bldP spid="31" grpId="0"/>
      <p:bldP spid="35" grpId="0"/>
      <p:bldP spid="44" grpId="0" animBg="1"/>
      <p:bldP spid="46" grpId="0" animBg="1"/>
      <p:bldP spid="19" grpId="0"/>
      <p:bldP spid="21" grpId="0"/>
      <p:bldP spid="22" grpId="0"/>
      <p:bldP spid="25" grpId="0"/>
      <p:bldP spid="26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09FBAF29-40C0-4248-A4DB-CA5CD18284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9144000" cy="8572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spc="-150" dirty="0">
                <a:latin typeface="Avenir Black" panose="020B0803020203020204" pitchFamily="34" charset="0"/>
              </a:rPr>
              <a:t>Participating in </a:t>
            </a:r>
            <a:r>
              <a:rPr lang="en-US" altLang="en-US" sz="2800" b="1" spc="-150" dirty="0">
                <a:latin typeface="Avenir Black" panose="020B0803020203020204" pitchFamily="34" charset="0"/>
                <a:cs typeface="Arial" panose="020B0604020202020204" pitchFamily="34" charset="0"/>
              </a:rPr>
              <a:t>PeoplePoints</a:t>
            </a:r>
            <a:r>
              <a:rPr lang="en-US" altLang="en-US" sz="1800" b="1" spc="-150" baseline="50000" dirty="0">
                <a:latin typeface="Avenir Black" panose="020B0803020203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800" b="1" spc="-150" dirty="0">
                <a:latin typeface="Avenir Black" panose="020B0803020203020204" pitchFamily="34" charset="0"/>
              </a:rPr>
              <a:t> Rewards is </a:t>
            </a:r>
            <a:r>
              <a:rPr lang="en-US" altLang="en-US" sz="2800" b="1" u="sng" spc="-150" dirty="0">
                <a:latin typeface="Avenir Black" panose="020B0803020203020204" pitchFamily="34" charset="0"/>
              </a:rPr>
              <a:t>easy</a:t>
            </a:r>
            <a:r>
              <a:rPr lang="en-US" altLang="en-US" sz="2800" b="1" spc="-150" dirty="0">
                <a:latin typeface="Avenir Black" panose="020B0803020203020204" pitchFamily="34" charset="0"/>
              </a:rPr>
              <a:t>!</a:t>
            </a:r>
            <a:endParaRPr lang="en-US" altLang="en-US" sz="2800" b="1" spc="-150" dirty="0">
              <a:latin typeface="Avenir Black" panose="020B0803020203020204" pitchFamily="34" charset="0"/>
              <a:cs typeface="+mn-cs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9D99AEAB-1506-4A94-9A50-D262647AA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58863"/>
            <a:ext cx="8613775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3397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917575" indent="-3429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17475" lvl="1" indent="0" eaLnBrk="1" hangingPunct="1">
              <a:spcBef>
                <a:spcPct val="0"/>
              </a:spcBef>
              <a:buClr>
                <a:srgbClr val="0C7463"/>
              </a:buClr>
              <a:buFont typeface="Arial" pitchFamily="34" charset="0"/>
              <a:buNone/>
              <a:defRPr/>
            </a:pPr>
            <a:endParaRPr lang="en-US" altLang="en-US" sz="800" dirty="0"/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Create your city, organization or business </a:t>
            </a:r>
            <a:r>
              <a:rPr lang="en-US" altLang="en-US" sz="2000" b="1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Rewards Program</a:t>
            </a:r>
            <a:r>
              <a:rPr lang="en-US" altLang="en-US" sz="2000" spc="-100" dirty="0">
                <a:solidFill>
                  <a:srgbClr val="3094D5"/>
                </a:solidFill>
                <a:latin typeface="Avenir Medium" panose="02000603020000020003" pitchFamily="2" charset="0"/>
                <a:cs typeface="Arial" panose="020B0604020202020204" pitchFamily="34" charset="0"/>
              </a:rPr>
              <a:t>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at </a:t>
            </a:r>
            <a:r>
              <a:rPr lang="en-US" altLang="en-US" sz="2000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MyPeoplePoints.com</a:t>
            </a:r>
            <a:r>
              <a:rPr lang="en-US" altLang="en-US" sz="2000" spc="-100" dirty="0">
                <a:solidFill>
                  <a:srgbClr val="3094D5"/>
                </a:solidFill>
                <a:latin typeface="Avenir Medium" panose="02000603020000020003" pitchFamily="2" charset="0"/>
                <a:cs typeface="Arial" panose="020B0604020202020204" pitchFamily="34" charset="0"/>
              </a:rPr>
              <a:t>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and “join” our rewards program </a:t>
            </a:r>
            <a:endParaRPr lang="en-US" altLang="en-US" sz="2000" spc="-100" dirty="0">
              <a:latin typeface="Avenir Black" panose="020B0803020203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endParaRPr lang="en-US" altLang="en-US" sz="800" spc="-100" dirty="0">
              <a:latin typeface="Avenir Black" panose="020B0803020203020204" pitchFamily="34" charset="0"/>
              <a:cs typeface="Arial" panose="020B0604020202020204" pitchFamily="34" charset="0"/>
            </a:endParaRPr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r>
              <a:rPr lang="en-US" altLang="en-US" sz="2000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We’ll help create and post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the rewards for your organization with a redemption process that works for you</a:t>
            </a:r>
            <a:endParaRPr lang="en-US" altLang="en-US" sz="2000" spc="-100" dirty="0">
              <a:latin typeface="Avenir Black" panose="020B0803020203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endParaRPr lang="en-US" altLang="en-US" sz="800" spc="-100" dirty="0">
              <a:latin typeface="Avenir Medium" panose="02000603020000020003" pitchFamily="2" charset="0"/>
              <a:cs typeface="Arial" panose="020B0604020202020204" pitchFamily="34" charset="0"/>
            </a:endParaRPr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r>
              <a:rPr lang="en-US" altLang="en-US" sz="2000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We’ll help train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your employees on how to redeem points</a:t>
            </a:r>
            <a:endParaRPr lang="en-US" altLang="en-US" sz="2000" spc="-100" dirty="0">
              <a:latin typeface="Avenir Black" panose="020B0803020203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endParaRPr lang="en-US" altLang="en-US" sz="800" spc="-100" dirty="0">
              <a:latin typeface="Avenir Medium" panose="02000603020000020003" pitchFamily="2" charset="0"/>
              <a:cs typeface="Arial" panose="020B0604020202020204" pitchFamily="34" charset="0"/>
            </a:endParaRPr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r>
              <a:rPr lang="en-US" altLang="en-US" sz="2000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You accept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points from customers </a:t>
            </a:r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endParaRPr lang="en-US" altLang="en-US" sz="800" spc="-100" dirty="0">
              <a:latin typeface="Avenir Medium" panose="02000603020000020003" pitchFamily="2" charset="0"/>
              <a:cs typeface="Arial" panose="020B0604020202020204" pitchFamily="34" charset="0"/>
            </a:endParaRPr>
          </a:p>
          <a:p>
            <a:pPr marL="573088" lvl="1" indent="-457200" eaLnBrk="1" hangingPunct="1">
              <a:spcBef>
                <a:spcPct val="0"/>
              </a:spcBef>
              <a:spcAft>
                <a:spcPts val="600"/>
              </a:spcAft>
              <a:buClr>
                <a:srgbClr val="C6CD71"/>
              </a:buClr>
              <a:buFont typeface="+mj-lt"/>
              <a:buAutoNum type="arabicPeriod"/>
              <a:defRPr/>
            </a:pPr>
            <a:r>
              <a:rPr lang="en-US" altLang="en-US" sz="2000" b="1" spc="-100" dirty="0">
                <a:solidFill>
                  <a:srgbClr val="3094D5"/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Promote your program </a:t>
            </a:r>
            <a:r>
              <a:rPr lang="en-US" altLang="en-US" sz="2000" spc="-100" dirty="0">
                <a:latin typeface="Avenir Medium" panose="02000603020000020003" pitchFamily="2" charset="0"/>
                <a:cs typeface="Arial" panose="020B0604020202020204" pitchFamily="34" charset="0"/>
              </a:rPr>
              <a:t>to your members and customers at your places of business, mailing lists and social media!</a:t>
            </a:r>
            <a:endParaRPr lang="en-US" altLang="en-US" sz="2400" spc="-100" dirty="0">
              <a:latin typeface="Avenir Black" panose="020B08030202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66CBE-F1D2-4D76-AF6D-C8C033888700}"/>
              </a:ext>
            </a:extLst>
          </p:cNvPr>
          <p:cNvSpPr/>
          <p:nvPr/>
        </p:nvSpPr>
        <p:spPr>
          <a:xfrm>
            <a:off x="187325" y="2505075"/>
            <a:ext cx="16256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Initiative participation &amp; impact will SKYROCKET</a:t>
            </a:r>
            <a:endParaRPr kumimoji="0" lang="en-US" altLang="x-none" sz="1600" b="1" i="0" u="none" strike="noStrike" kern="1200" cap="none" spc="-6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9CA7518-2420-48A5-B1CD-F0982ADB1832}"/>
              </a:ext>
            </a:extLst>
          </p:cNvPr>
          <p:cNvSpPr/>
          <p:nvPr/>
        </p:nvSpPr>
        <p:spPr>
          <a:xfrm>
            <a:off x="7269675" y="2505075"/>
            <a:ext cx="1630363" cy="983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Community social capital &amp; business profits will INCREASE</a:t>
            </a:r>
            <a:endParaRPr kumimoji="0" lang="en-US" altLang="x-none" sz="1600" b="1" i="0" u="none" strike="noStrike" kern="1200" cap="none" spc="-6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A108A11-B1C6-49D4-8DAA-78CDAD4B965E}"/>
              </a:ext>
            </a:extLst>
          </p:cNvPr>
          <p:cNvSpPr/>
          <p:nvPr/>
        </p:nvSpPr>
        <p:spPr>
          <a:xfrm>
            <a:off x="5491150" y="2505075"/>
            <a:ext cx="1630363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Our network will receive emails weekly featuring YOU</a:t>
            </a:r>
            <a:endParaRPr kumimoji="0" lang="en-US" altLang="x-none" sz="1600" b="1" i="0" u="none" strike="noStrike" kern="1200" cap="none" spc="-6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A82539B-BC0F-4FB8-9FA5-034725220595}"/>
              </a:ext>
            </a:extLst>
          </p:cNvPr>
          <p:cNvSpPr/>
          <p:nvPr/>
        </p:nvSpPr>
        <p:spPr>
          <a:xfrm>
            <a:off x="3693575" y="2505075"/>
            <a:ext cx="17018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Your information </a:t>
            </a:r>
            <a:b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</a:b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will REACH key leaders &amp; citizens</a:t>
            </a:r>
            <a:endParaRPr kumimoji="0" lang="en-US" altLang="x-none" sz="1600" b="1" i="0" u="none" strike="noStrike" kern="1200" cap="none" spc="-6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150537" name="Title 1">
            <a:extLst>
              <a:ext uri="{FF2B5EF4-FFF2-40B4-BE49-F238E27FC236}">
                <a16:creationId xmlns:a16="http://schemas.microsoft.com/office/drawing/2014/main" id="{789D6364-BAC8-48FE-A98C-5D0F47EB0A03}"/>
              </a:ext>
            </a:extLst>
          </p:cNvPr>
          <p:cNvSpPr txBox="1">
            <a:spLocks/>
          </p:cNvSpPr>
          <p:nvPr/>
        </p:nvSpPr>
        <p:spPr bwMode="auto">
          <a:xfrm>
            <a:off x="0" y="411163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MS PGothic" panose="020B0600070205080204" pitchFamily="34" charset="-128"/>
                <a:cs typeface="+mn-cs"/>
              </a:rPr>
              <a:t>Outcomes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CA9566-2A1B-4F66-A95E-9FA13FDF1788}"/>
              </a:ext>
            </a:extLst>
          </p:cNvPr>
          <p:cNvSpPr/>
          <p:nvPr/>
        </p:nvSpPr>
        <p:spPr>
          <a:xfrm>
            <a:off x="1957388" y="2505075"/>
            <a:ext cx="16256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Leaders </a:t>
            </a:r>
            <a:b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</a:br>
            <a:r>
              <a:rPr kumimoji="0" lang="en-US" altLang="x-none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will thank YOU for helping them succeed</a:t>
            </a:r>
            <a:endParaRPr kumimoji="0" lang="en-US" altLang="x-none" sz="1600" b="1" i="0" u="none" strike="noStrike" kern="1200" cap="none" spc="-6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EE3A59-E441-48A0-A2AB-2028239967CC}"/>
              </a:ext>
            </a:extLst>
          </p:cNvPr>
          <p:cNvSpPr>
            <a:spLocks noChangeAspect="1"/>
          </p:cNvSpPr>
          <p:nvPr/>
        </p:nvSpPr>
        <p:spPr bwMode="auto">
          <a:xfrm>
            <a:off x="3913714" y="1114425"/>
            <a:ext cx="1274762" cy="1274763"/>
          </a:xfrm>
          <a:prstGeom prst="ellipse">
            <a:avLst/>
          </a:prstGeom>
          <a:solidFill>
            <a:srgbClr val="856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Freeform 7">
            <a:extLst>
              <a:ext uri="{FF2B5EF4-FFF2-40B4-BE49-F238E27FC236}">
                <a16:creationId xmlns:a16="http://schemas.microsoft.com/office/drawing/2014/main" id="{362C37CA-E01B-499A-93D2-31A582B8B24A}"/>
              </a:ext>
            </a:extLst>
          </p:cNvPr>
          <p:cNvSpPr>
            <a:spLocks/>
          </p:cNvSpPr>
          <p:nvPr/>
        </p:nvSpPr>
        <p:spPr bwMode="auto">
          <a:xfrm>
            <a:off x="4178826" y="1512888"/>
            <a:ext cx="744538" cy="477837"/>
          </a:xfrm>
          <a:custGeom>
            <a:avLst/>
            <a:gdLst>
              <a:gd name="T0" fmla="*/ 2147483646 w 1001"/>
              <a:gd name="T1" fmla="*/ 0 h 661"/>
              <a:gd name="T2" fmla="*/ 2147483646 w 1001"/>
              <a:gd name="T3" fmla="*/ 2147483646 h 661"/>
              <a:gd name="T4" fmla="*/ 0 w 1001"/>
              <a:gd name="T5" fmla="*/ 2147483646 h 661"/>
              <a:gd name="T6" fmla="*/ 2147483646 w 1001"/>
              <a:gd name="T7" fmla="*/ 2147483646 h 661"/>
              <a:gd name="T8" fmla="*/ 2147483646 w 1001"/>
              <a:gd name="T9" fmla="*/ 2147483646 h 661"/>
              <a:gd name="T10" fmla="*/ 2147483646 w 1001"/>
              <a:gd name="T11" fmla="*/ 0 h 661"/>
              <a:gd name="T12" fmla="*/ 2147483646 w 1001"/>
              <a:gd name="T13" fmla="*/ 2147483646 h 661"/>
              <a:gd name="T14" fmla="*/ 2147483646 w 1001"/>
              <a:gd name="T15" fmla="*/ 2147483646 h 661"/>
              <a:gd name="T16" fmla="*/ 2147483646 w 1001"/>
              <a:gd name="T17" fmla="*/ 2147483646 h 661"/>
              <a:gd name="T18" fmla="*/ 2147483646 w 1001"/>
              <a:gd name="T19" fmla="*/ 2147483646 h 661"/>
              <a:gd name="T20" fmla="*/ 2147483646 w 1001"/>
              <a:gd name="T21" fmla="*/ 2147483646 h 661"/>
              <a:gd name="T22" fmla="*/ 2147483646 w 1001"/>
              <a:gd name="T23" fmla="*/ 2147483646 h 661"/>
              <a:gd name="T24" fmla="*/ 2147483646 w 1001"/>
              <a:gd name="T25" fmla="*/ 2147483646 h 661"/>
              <a:gd name="T26" fmla="*/ 2147483646 w 1001"/>
              <a:gd name="T27" fmla="*/ 2147483646 h 661"/>
              <a:gd name="T28" fmla="*/ 2147483646 w 1001"/>
              <a:gd name="T29" fmla="*/ 2147483646 h 661"/>
              <a:gd name="T30" fmla="*/ 2147483646 w 1001"/>
              <a:gd name="T31" fmla="*/ 2147483646 h 661"/>
              <a:gd name="T32" fmla="*/ 2147483646 w 1001"/>
              <a:gd name="T33" fmla="*/ 2147483646 h 661"/>
              <a:gd name="T34" fmla="*/ 2147483646 w 1001"/>
              <a:gd name="T35" fmla="*/ 2147483646 h 661"/>
              <a:gd name="T36" fmla="*/ 2147483646 w 1001"/>
              <a:gd name="T37" fmla="*/ 2147483646 h 661"/>
              <a:gd name="T38" fmla="*/ 2147483646 w 1001"/>
              <a:gd name="T39" fmla="*/ 2147483646 h 661"/>
              <a:gd name="T40" fmla="*/ 2147483646 w 1001"/>
              <a:gd name="T41" fmla="*/ 2147483646 h 661"/>
              <a:gd name="T42" fmla="*/ 2147483646 w 1001"/>
              <a:gd name="T43" fmla="*/ 2147483646 h 661"/>
              <a:gd name="T44" fmla="*/ 2147483646 w 1001"/>
              <a:gd name="T45" fmla="*/ 2147483646 h 661"/>
              <a:gd name="T46" fmla="*/ 2147483646 w 1001"/>
              <a:gd name="T47" fmla="*/ 2147483646 h 661"/>
              <a:gd name="T48" fmla="*/ 2147483646 w 1001"/>
              <a:gd name="T49" fmla="*/ 2147483646 h 661"/>
              <a:gd name="T50" fmla="*/ 2147483646 w 1001"/>
              <a:gd name="T51" fmla="*/ 2147483646 h 661"/>
              <a:gd name="T52" fmla="*/ 2147483646 w 1001"/>
              <a:gd name="T53" fmla="*/ 2147483646 h 661"/>
              <a:gd name="T54" fmla="*/ 2147483646 w 1001"/>
              <a:gd name="T55" fmla="*/ 2147483646 h 661"/>
              <a:gd name="T56" fmla="*/ 2147483646 w 1001"/>
              <a:gd name="T57" fmla="*/ 2147483646 h 661"/>
              <a:gd name="T58" fmla="*/ 2147483646 w 1001"/>
              <a:gd name="T59" fmla="*/ 2147483646 h 661"/>
              <a:gd name="T60" fmla="*/ 2147483646 w 1001"/>
              <a:gd name="T61" fmla="*/ 2147483646 h 661"/>
              <a:gd name="T62" fmla="*/ 2147483646 w 1001"/>
              <a:gd name="T63" fmla="*/ 2147483646 h 661"/>
              <a:gd name="T64" fmla="*/ 2147483646 w 1001"/>
              <a:gd name="T65" fmla="*/ 2147483646 h 661"/>
              <a:gd name="T66" fmla="*/ 2147483646 w 1001"/>
              <a:gd name="T67" fmla="*/ 2147483646 h 661"/>
              <a:gd name="T68" fmla="*/ 2147483646 w 1001"/>
              <a:gd name="T69" fmla="*/ 2147483646 h 661"/>
              <a:gd name="T70" fmla="*/ 2147483646 w 1001"/>
              <a:gd name="T71" fmla="*/ 2147483646 h 661"/>
              <a:gd name="T72" fmla="*/ 2147483646 w 1001"/>
              <a:gd name="T73" fmla="*/ 2147483646 h 661"/>
              <a:gd name="T74" fmla="*/ 2147483646 w 1001"/>
              <a:gd name="T75" fmla="*/ 2147483646 h 661"/>
              <a:gd name="T76" fmla="*/ 2147483646 w 1001"/>
              <a:gd name="T77" fmla="*/ 2147483646 h 661"/>
              <a:gd name="T78" fmla="*/ 2147483646 w 1001"/>
              <a:gd name="T79" fmla="*/ 2147483646 h 661"/>
              <a:gd name="T80" fmla="*/ 2147483646 w 1001"/>
              <a:gd name="T81" fmla="*/ 2147483646 h 6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1"/>
              <a:gd name="T124" fmla="*/ 0 h 661"/>
              <a:gd name="T125" fmla="*/ 1001 w 1001"/>
              <a:gd name="T126" fmla="*/ 661 h 66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1" h="661">
                <a:moveTo>
                  <a:pt x="958" y="0"/>
                </a:moveTo>
                <a:lnTo>
                  <a:pt x="958" y="0"/>
                </a:lnTo>
                <a:cubicBezTo>
                  <a:pt x="195" y="0"/>
                  <a:pt x="195" y="0"/>
                  <a:pt x="195" y="0"/>
                </a:cubicBezTo>
                <a:cubicBezTo>
                  <a:pt x="158" y="0"/>
                  <a:pt x="127" y="23"/>
                  <a:pt x="116" y="55"/>
                </a:cubicBezTo>
                <a:cubicBezTo>
                  <a:pt x="41" y="55"/>
                  <a:pt x="41" y="55"/>
                  <a:pt x="41" y="55"/>
                </a:cubicBezTo>
                <a:cubicBezTo>
                  <a:pt x="18" y="55"/>
                  <a:pt x="0" y="74"/>
                  <a:pt x="0" y="97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617"/>
                  <a:pt x="43" y="660"/>
                  <a:pt x="97" y="660"/>
                </a:cubicBezTo>
                <a:cubicBezTo>
                  <a:pt x="958" y="660"/>
                  <a:pt x="958" y="660"/>
                  <a:pt x="958" y="660"/>
                </a:cubicBezTo>
                <a:cubicBezTo>
                  <a:pt x="981" y="660"/>
                  <a:pt x="1000" y="642"/>
                  <a:pt x="1000" y="619"/>
                </a:cubicBezTo>
                <a:cubicBezTo>
                  <a:pt x="1000" y="42"/>
                  <a:pt x="1000" y="42"/>
                  <a:pt x="1000" y="42"/>
                </a:cubicBezTo>
                <a:cubicBezTo>
                  <a:pt x="1000" y="19"/>
                  <a:pt x="981" y="0"/>
                  <a:pt x="958" y="0"/>
                </a:cubicBezTo>
                <a:close/>
                <a:moveTo>
                  <a:pt x="83" y="564"/>
                </a:moveTo>
                <a:lnTo>
                  <a:pt x="83" y="564"/>
                </a:lnTo>
                <a:cubicBezTo>
                  <a:pt x="83" y="138"/>
                  <a:pt x="83" y="138"/>
                  <a:pt x="83" y="138"/>
                </a:cubicBezTo>
                <a:cubicBezTo>
                  <a:pt x="111" y="138"/>
                  <a:pt x="111" y="138"/>
                  <a:pt x="111" y="138"/>
                </a:cubicBezTo>
                <a:cubicBezTo>
                  <a:pt x="111" y="564"/>
                  <a:pt x="111" y="564"/>
                  <a:pt x="111" y="564"/>
                </a:cubicBezTo>
                <a:cubicBezTo>
                  <a:pt x="111" y="572"/>
                  <a:pt x="105" y="577"/>
                  <a:pt x="97" y="577"/>
                </a:cubicBezTo>
                <a:cubicBezTo>
                  <a:pt x="89" y="577"/>
                  <a:pt x="83" y="572"/>
                  <a:pt x="83" y="564"/>
                </a:cubicBezTo>
                <a:close/>
                <a:moveTo>
                  <a:pt x="917" y="577"/>
                </a:moveTo>
                <a:lnTo>
                  <a:pt x="917" y="577"/>
                </a:lnTo>
                <a:cubicBezTo>
                  <a:pt x="194" y="577"/>
                  <a:pt x="194" y="577"/>
                  <a:pt x="194" y="577"/>
                </a:cubicBezTo>
                <a:cubicBezTo>
                  <a:pt x="194" y="573"/>
                  <a:pt x="195" y="569"/>
                  <a:pt x="195" y="564"/>
                </a:cubicBezTo>
                <a:cubicBezTo>
                  <a:pt x="195" y="83"/>
                  <a:pt x="195" y="83"/>
                  <a:pt x="195" y="83"/>
                </a:cubicBezTo>
                <a:cubicBezTo>
                  <a:pt x="917" y="83"/>
                  <a:pt x="917" y="83"/>
                  <a:pt x="917" y="83"/>
                </a:cubicBezTo>
                <a:lnTo>
                  <a:pt x="917" y="577"/>
                </a:lnTo>
                <a:close/>
                <a:moveTo>
                  <a:pt x="298" y="371"/>
                </a:moveTo>
                <a:lnTo>
                  <a:pt x="298" y="371"/>
                </a:lnTo>
                <a:cubicBezTo>
                  <a:pt x="534" y="371"/>
                  <a:pt x="534" y="371"/>
                  <a:pt x="534" y="371"/>
                </a:cubicBezTo>
                <a:cubicBezTo>
                  <a:pt x="545" y="371"/>
                  <a:pt x="555" y="361"/>
                  <a:pt x="555" y="350"/>
                </a:cubicBezTo>
                <a:cubicBezTo>
                  <a:pt x="555" y="186"/>
                  <a:pt x="555" y="186"/>
                  <a:pt x="555" y="186"/>
                </a:cubicBezTo>
                <a:cubicBezTo>
                  <a:pt x="555" y="175"/>
                  <a:pt x="545" y="165"/>
                  <a:pt x="534" y="165"/>
                </a:cubicBezTo>
                <a:cubicBezTo>
                  <a:pt x="298" y="165"/>
                  <a:pt x="298" y="165"/>
                  <a:pt x="298" y="165"/>
                </a:cubicBezTo>
                <a:cubicBezTo>
                  <a:pt x="287" y="165"/>
                  <a:pt x="278" y="175"/>
                  <a:pt x="278" y="186"/>
                </a:cubicBezTo>
                <a:cubicBezTo>
                  <a:pt x="278" y="350"/>
                  <a:pt x="278" y="350"/>
                  <a:pt x="278" y="350"/>
                </a:cubicBezTo>
                <a:cubicBezTo>
                  <a:pt x="278" y="361"/>
                  <a:pt x="287" y="371"/>
                  <a:pt x="298" y="371"/>
                </a:cubicBezTo>
                <a:close/>
                <a:moveTo>
                  <a:pt x="347" y="235"/>
                </a:moveTo>
                <a:lnTo>
                  <a:pt x="347" y="235"/>
                </a:lnTo>
                <a:cubicBezTo>
                  <a:pt x="486" y="235"/>
                  <a:pt x="486" y="235"/>
                  <a:pt x="486" y="235"/>
                </a:cubicBezTo>
                <a:cubicBezTo>
                  <a:pt x="486" y="303"/>
                  <a:pt x="486" y="303"/>
                  <a:pt x="486" y="303"/>
                </a:cubicBezTo>
                <a:cubicBezTo>
                  <a:pt x="347" y="303"/>
                  <a:pt x="347" y="303"/>
                  <a:pt x="347" y="303"/>
                </a:cubicBezTo>
                <a:lnTo>
                  <a:pt x="347" y="235"/>
                </a:lnTo>
                <a:close/>
                <a:moveTo>
                  <a:pt x="278" y="475"/>
                </a:moveTo>
                <a:lnTo>
                  <a:pt x="278" y="475"/>
                </a:lnTo>
                <a:cubicBezTo>
                  <a:pt x="278" y="433"/>
                  <a:pt x="278" y="433"/>
                  <a:pt x="278" y="433"/>
                </a:cubicBezTo>
                <a:cubicBezTo>
                  <a:pt x="278" y="422"/>
                  <a:pt x="287" y="412"/>
                  <a:pt x="298" y="412"/>
                </a:cubicBezTo>
                <a:cubicBezTo>
                  <a:pt x="534" y="412"/>
                  <a:pt x="534" y="412"/>
                  <a:pt x="534" y="412"/>
                </a:cubicBezTo>
                <a:cubicBezTo>
                  <a:pt x="545" y="412"/>
                  <a:pt x="555" y="422"/>
                  <a:pt x="555" y="433"/>
                </a:cubicBezTo>
                <a:cubicBezTo>
                  <a:pt x="555" y="475"/>
                  <a:pt x="555" y="475"/>
                  <a:pt x="555" y="475"/>
                </a:cubicBezTo>
                <a:cubicBezTo>
                  <a:pt x="555" y="486"/>
                  <a:pt x="545" y="495"/>
                  <a:pt x="534" y="495"/>
                </a:cubicBezTo>
                <a:cubicBezTo>
                  <a:pt x="298" y="495"/>
                  <a:pt x="298" y="495"/>
                  <a:pt x="298" y="495"/>
                </a:cubicBezTo>
                <a:cubicBezTo>
                  <a:pt x="287" y="495"/>
                  <a:pt x="278" y="486"/>
                  <a:pt x="278" y="475"/>
                </a:cubicBezTo>
                <a:close/>
                <a:moveTo>
                  <a:pt x="611" y="475"/>
                </a:moveTo>
                <a:lnTo>
                  <a:pt x="611" y="475"/>
                </a:lnTo>
                <a:cubicBezTo>
                  <a:pt x="611" y="433"/>
                  <a:pt x="611" y="433"/>
                  <a:pt x="611" y="433"/>
                </a:cubicBezTo>
                <a:cubicBezTo>
                  <a:pt x="611" y="422"/>
                  <a:pt x="620" y="412"/>
                  <a:pt x="631" y="412"/>
                </a:cubicBezTo>
                <a:cubicBezTo>
                  <a:pt x="812" y="412"/>
                  <a:pt x="812" y="412"/>
                  <a:pt x="812" y="412"/>
                </a:cubicBezTo>
                <a:cubicBezTo>
                  <a:pt x="823" y="412"/>
                  <a:pt x="833" y="422"/>
                  <a:pt x="833" y="433"/>
                </a:cubicBezTo>
                <a:cubicBezTo>
                  <a:pt x="833" y="475"/>
                  <a:pt x="833" y="475"/>
                  <a:pt x="833" y="475"/>
                </a:cubicBezTo>
                <a:cubicBezTo>
                  <a:pt x="833" y="486"/>
                  <a:pt x="823" y="495"/>
                  <a:pt x="812" y="495"/>
                </a:cubicBezTo>
                <a:cubicBezTo>
                  <a:pt x="631" y="495"/>
                  <a:pt x="631" y="495"/>
                  <a:pt x="631" y="495"/>
                </a:cubicBezTo>
                <a:cubicBezTo>
                  <a:pt x="620" y="495"/>
                  <a:pt x="611" y="486"/>
                  <a:pt x="611" y="475"/>
                </a:cubicBezTo>
                <a:close/>
                <a:moveTo>
                  <a:pt x="611" y="228"/>
                </a:moveTo>
                <a:lnTo>
                  <a:pt x="611" y="228"/>
                </a:lnTo>
                <a:cubicBezTo>
                  <a:pt x="611" y="186"/>
                  <a:pt x="611" y="186"/>
                  <a:pt x="611" y="186"/>
                </a:cubicBezTo>
                <a:cubicBezTo>
                  <a:pt x="611" y="175"/>
                  <a:pt x="620" y="165"/>
                  <a:pt x="63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23" y="165"/>
                  <a:pt x="833" y="175"/>
                  <a:pt x="833" y="186"/>
                </a:cubicBezTo>
                <a:cubicBezTo>
                  <a:pt x="833" y="228"/>
                  <a:pt x="833" y="228"/>
                  <a:pt x="833" y="228"/>
                </a:cubicBezTo>
                <a:cubicBezTo>
                  <a:pt x="833" y="239"/>
                  <a:pt x="823" y="248"/>
                  <a:pt x="812" y="248"/>
                </a:cubicBezTo>
                <a:cubicBezTo>
                  <a:pt x="631" y="248"/>
                  <a:pt x="631" y="248"/>
                  <a:pt x="631" y="248"/>
                </a:cubicBezTo>
                <a:cubicBezTo>
                  <a:pt x="620" y="248"/>
                  <a:pt x="611" y="239"/>
                  <a:pt x="611" y="228"/>
                </a:cubicBezTo>
                <a:close/>
                <a:moveTo>
                  <a:pt x="611" y="350"/>
                </a:moveTo>
                <a:lnTo>
                  <a:pt x="611" y="350"/>
                </a:lnTo>
                <a:cubicBezTo>
                  <a:pt x="611" y="311"/>
                  <a:pt x="611" y="311"/>
                  <a:pt x="611" y="311"/>
                </a:cubicBezTo>
                <a:cubicBezTo>
                  <a:pt x="611" y="299"/>
                  <a:pt x="620" y="290"/>
                  <a:pt x="631" y="290"/>
                </a:cubicBezTo>
                <a:cubicBezTo>
                  <a:pt x="812" y="290"/>
                  <a:pt x="812" y="290"/>
                  <a:pt x="812" y="290"/>
                </a:cubicBezTo>
                <a:cubicBezTo>
                  <a:pt x="823" y="290"/>
                  <a:pt x="833" y="299"/>
                  <a:pt x="833" y="311"/>
                </a:cubicBezTo>
                <a:cubicBezTo>
                  <a:pt x="833" y="350"/>
                  <a:pt x="833" y="350"/>
                  <a:pt x="833" y="350"/>
                </a:cubicBezTo>
                <a:cubicBezTo>
                  <a:pt x="833" y="361"/>
                  <a:pt x="823" y="371"/>
                  <a:pt x="812" y="371"/>
                </a:cubicBezTo>
                <a:cubicBezTo>
                  <a:pt x="631" y="371"/>
                  <a:pt x="631" y="371"/>
                  <a:pt x="631" y="371"/>
                </a:cubicBezTo>
                <a:cubicBezTo>
                  <a:pt x="620" y="371"/>
                  <a:pt x="611" y="361"/>
                  <a:pt x="61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671E118-0E55-4181-B324-3C83CAABB074}"/>
              </a:ext>
            </a:extLst>
          </p:cNvPr>
          <p:cNvSpPr>
            <a:spLocks noChangeAspect="1"/>
          </p:cNvSpPr>
          <p:nvPr/>
        </p:nvSpPr>
        <p:spPr bwMode="auto">
          <a:xfrm>
            <a:off x="5681658" y="1114425"/>
            <a:ext cx="1273175" cy="12747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Freeform 79">
            <a:extLst>
              <a:ext uri="{FF2B5EF4-FFF2-40B4-BE49-F238E27FC236}">
                <a16:creationId xmlns:a16="http://schemas.microsoft.com/office/drawing/2014/main" id="{55C346C5-7F8E-49EF-A597-987689DD9E8C}"/>
              </a:ext>
            </a:extLst>
          </p:cNvPr>
          <p:cNvSpPr>
            <a:spLocks/>
          </p:cNvSpPr>
          <p:nvPr/>
        </p:nvSpPr>
        <p:spPr bwMode="auto">
          <a:xfrm>
            <a:off x="5973758" y="1501775"/>
            <a:ext cx="688975" cy="500063"/>
          </a:xfrm>
          <a:custGeom>
            <a:avLst/>
            <a:gdLst>
              <a:gd name="T0" fmla="*/ 2147483646 w 1001"/>
              <a:gd name="T1" fmla="*/ 0 h 751"/>
              <a:gd name="T2" fmla="*/ 2147483646 w 1001"/>
              <a:gd name="T3" fmla="*/ 0 h 751"/>
              <a:gd name="T4" fmla="*/ 2147483646 w 1001"/>
              <a:gd name="T5" fmla="*/ 0 h 751"/>
              <a:gd name="T6" fmla="*/ 0 w 1001"/>
              <a:gd name="T7" fmla="*/ 2147483646 h 751"/>
              <a:gd name="T8" fmla="*/ 0 w 1001"/>
              <a:gd name="T9" fmla="*/ 2147483646 h 751"/>
              <a:gd name="T10" fmla="*/ 2147483646 w 1001"/>
              <a:gd name="T11" fmla="*/ 2147483646 h 751"/>
              <a:gd name="T12" fmla="*/ 2147483646 w 1001"/>
              <a:gd name="T13" fmla="*/ 2147483646 h 751"/>
              <a:gd name="T14" fmla="*/ 2147483646 w 1001"/>
              <a:gd name="T15" fmla="*/ 2147483646 h 751"/>
              <a:gd name="T16" fmla="*/ 2147483646 w 1001"/>
              <a:gd name="T17" fmla="*/ 2147483646 h 751"/>
              <a:gd name="T18" fmla="*/ 2147483646 w 1001"/>
              <a:gd name="T19" fmla="*/ 0 h 751"/>
              <a:gd name="T20" fmla="*/ 2147483646 w 1001"/>
              <a:gd name="T21" fmla="*/ 2147483646 h 751"/>
              <a:gd name="T22" fmla="*/ 2147483646 w 1001"/>
              <a:gd name="T23" fmla="*/ 2147483646 h 751"/>
              <a:gd name="T24" fmla="*/ 2147483646 w 1001"/>
              <a:gd name="T25" fmla="*/ 2147483646 h 751"/>
              <a:gd name="T26" fmla="*/ 2147483646 w 1001"/>
              <a:gd name="T27" fmla="*/ 2147483646 h 751"/>
              <a:gd name="T28" fmla="*/ 2147483646 w 1001"/>
              <a:gd name="T29" fmla="*/ 2147483646 h 751"/>
              <a:gd name="T30" fmla="*/ 2147483646 w 1001"/>
              <a:gd name="T31" fmla="*/ 2147483646 h 751"/>
              <a:gd name="T32" fmla="*/ 2147483646 w 1001"/>
              <a:gd name="T33" fmla="*/ 2147483646 h 751"/>
              <a:gd name="T34" fmla="*/ 2147483646 w 1001"/>
              <a:gd name="T35" fmla="*/ 2147483646 h 751"/>
              <a:gd name="T36" fmla="*/ 2147483646 w 1001"/>
              <a:gd name="T37" fmla="*/ 2147483646 h 751"/>
              <a:gd name="T38" fmla="*/ 2147483646 w 1001"/>
              <a:gd name="T39" fmla="*/ 2147483646 h 751"/>
              <a:gd name="T40" fmla="*/ 2147483646 w 1001"/>
              <a:gd name="T41" fmla="*/ 2147483646 h 751"/>
              <a:gd name="T42" fmla="*/ 2147483646 w 1001"/>
              <a:gd name="T43" fmla="*/ 2147483646 h 751"/>
              <a:gd name="T44" fmla="*/ 2147483646 w 1001"/>
              <a:gd name="T45" fmla="*/ 2147483646 h 751"/>
              <a:gd name="T46" fmla="*/ 2147483646 w 1001"/>
              <a:gd name="T47" fmla="*/ 2147483646 h 751"/>
              <a:gd name="T48" fmla="*/ 2147483646 w 1001"/>
              <a:gd name="T49" fmla="*/ 2147483646 h 751"/>
              <a:gd name="T50" fmla="*/ 2147483646 w 1001"/>
              <a:gd name="T51" fmla="*/ 2147483646 h 751"/>
              <a:gd name="T52" fmla="*/ 2147483646 w 1001"/>
              <a:gd name="T53" fmla="*/ 2147483646 h 751"/>
              <a:gd name="T54" fmla="*/ 2147483646 w 1001"/>
              <a:gd name="T55" fmla="*/ 2147483646 h 75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001" h="751">
                <a:moveTo>
                  <a:pt x="906" y="0"/>
                </a:moveTo>
                <a:lnTo>
                  <a:pt x="906" y="0"/>
                </a:lnTo>
                <a:cubicBezTo>
                  <a:pt x="94" y="0"/>
                  <a:pt x="94" y="0"/>
                  <a:pt x="94" y="0"/>
                </a:cubicBezTo>
                <a:cubicBezTo>
                  <a:pt x="41" y="0"/>
                  <a:pt x="0" y="43"/>
                  <a:pt x="0" y="94"/>
                </a:cubicBezTo>
                <a:cubicBezTo>
                  <a:pt x="0" y="656"/>
                  <a:pt x="0" y="656"/>
                  <a:pt x="0" y="656"/>
                </a:cubicBezTo>
                <a:cubicBezTo>
                  <a:pt x="0" y="709"/>
                  <a:pt x="41" y="750"/>
                  <a:pt x="94" y="750"/>
                </a:cubicBezTo>
                <a:cubicBezTo>
                  <a:pt x="906" y="750"/>
                  <a:pt x="906" y="750"/>
                  <a:pt x="906" y="750"/>
                </a:cubicBezTo>
                <a:cubicBezTo>
                  <a:pt x="957" y="750"/>
                  <a:pt x="1000" y="709"/>
                  <a:pt x="1000" y="656"/>
                </a:cubicBezTo>
                <a:cubicBezTo>
                  <a:pt x="1000" y="94"/>
                  <a:pt x="1000" y="94"/>
                  <a:pt x="1000" y="94"/>
                </a:cubicBezTo>
                <a:cubicBezTo>
                  <a:pt x="1000" y="43"/>
                  <a:pt x="957" y="0"/>
                  <a:pt x="906" y="0"/>
                </a:cubicBezTo>
                <a:close/>
                <a:moveTo>
                  <a:pt x="906" y="94"/>
                </a:moveTo>
                <a:lnTo>
                  <a:pt x="906" y="94"/>
                </a:lnTo>
                <a:cubicBezTo>
                  <a:pt x="906" y="174"/>
                  <a:pt x="906" y="174"/>
                  <a:pt x="906" y="174"/>
                </a:cubicBezTo>
                <a:cubicBezTo>
                  <a:pt x="862" y="210"/>
                  <a:pt x="792" y="265"/>
                  <a:pt x="642" y="381"/>
                </a:cubicBezTo>
                <a:cubicBezTo>
                  <a:pt x="610" y="407"/>
                  <a:pt x="545" y="470"/>
                  <a:pt x="500" y="468"/>
                </a:cubicBezTo>
                <a:cubicBezTo>
                  <a:pt x="454" y="470"/>
                  <a:pt x="389" y="407"/>
                  <a:pt x="357" y="381"/>
                </a:cubicBezTo>
                <a:cubicBezTo>
                  <a:pt x="208" y="265"/>
                  <a:pt x="138" y="210"/>
                  <a:pt x="94" y="174"/>
                </a:cubicBezTo>
                <a:cubicBezTo>
                  <a:pt x="94" y="94"/>
                  <a:pt x="94" y="94"/>
                  <a:pt x="94" y="94"/>
                </a:cubicBezTo>
                <a:lnTo>
                  <a:pt x="906" y="94"/>
                </a:lnTo>
                <a:close/>
                <a:moveTo>
                  <a:pt x="94" y="656"/>
                </a:moveTo>
                <a:lnTo>
                  <a:pt x="94" y="656"/>
                </a:lnTo>
                <a:cubicBezTo>
                  <a:pt x="94" y="294"/>
                  <a:pt x="94" y="294"/>
                  <a:pt x="94" y="294"/>
                </a:cubicBezTo>
                <a:cubicBezTo>
                  <a:pt x="138" y="330"/>
                  <a:pt x="201" y="379"/>
                  <a:pt x="299" y="455"/>
                </a:cubicBezTo>
                <a:cubicBezTo>
                  <a:pt x="342" y="488"/>
                  <a:pt x="417" y="563"/>
                  <a:pt x="500" y="562"/>
                </a:cubicBezTo>
                <a:cubicBezTo>
                  <a:pt x="582" y="563"/>
                  <a:pt x="656" y="490"/>
                  <a:pt x="701" y="455"/>
                </a:cubicBezTo>
                <a:cubicBezTo>
                  <a:pt x="797" y="379"/>
                  <a:pt x="861" y="330"/>
                  <a:pt x="906" y="294"/>
                </a:cubicBezTo>
                <a:cubicBezTo>
                  <a:pt x="906" y="656"/>
                  <a:pt x="906" y="656"/>
                  <a:pt x="906" y="656"/>
                </a:cubicBezTo>
                <a:lnTo>
                  <a:pt x="94" y="6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D5D620-E3BB-454C-86B9-2040888F7E1E}"/>
              </a:ext>
            </a:extLst>
          </p:cNvPr>
          <p:cNvSpPr>
            <a:spLocks noChangeAspect="1"/>
          </p:cNvSpPr>
          <p:nvPr/>
        </p:nvSpPr>
        <p:spPr bwMode="auto">
          <a:xfrm>
            <a:off x="7447475" y="1114425"/>
            <a:ext cx="1274762" cy="1274763"/>
          </a:xfrm>
          <a:prstGeom prst="ellipse">
            <a:avLst/>
          </a:prstGeom>
          <a:solidFill>
            <a:srgbClr val="7CA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A69DD5-F94D-4825-93F2-C115E45A422C}"/>
              </a:ext>
            </a:extLst>
          </p:cNvPr>
          <p:cNvSpPr>
            <a:spLocks noChangeAspect="1"/>
          </p:cNvSpPr>
          <p:nvPr/>
        </p:nvSpPr>
        <p:spPr bwMode="auto">
          <a:xfrm>
            <a:off x="2145770" y="1114425"/>
            <a:ext cx="1274762" cy="12747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113C73-5B4F-44AB-B90B-863DC88520BC}"/>
              </a:ext>
            </a:extLst>
          </p:cNvPr>
          <p:cNvSpPr>
            <a:spLocks noChangeAspect="1"/>
          </p:cNvSpPr>
          <p:nvPr/>
        </p:nvSpPr>
        <p:spPr bwMode="auto">
          <a:xfrm>
            <a:off x="377825" y="1114425"/>
            <a:ext cx="1274763" cy="1274763"/>
          </a:xfrm>
          <a:prstGeom prst="ellipse">
            <a:avLst/>
          </a:prstGeom>
          <a:solidFill>
            <a:srgbClr val="DFB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Freeform 13">
            <a:extLst>
              <a:ext uri="{FF2B5EF4-FFF2-40B4-BE49-F238E27FC236}">
                <a16:creationId xmlns:a16="http://schemas.microsoft.com/office/drawing/2014/main" id="{CA54CD6C-F263-49DC-BCB1-138F8F834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52275" y="1504950"/>
            <a:ext cx="665162" cy="493713"/>
          </a:xfrm>
          <a:custGeom>
            <a:avLst/>
            <a:gdLst>
              <a:gd name="T0" fmla="*/ 2147483646 w 904"/>
              <a:gd name="T1" fmla="*/ 2147483646 h 678"/>
              <a:gd name="T2" fmla="*/ 2147483646 w 904"/>
              <a:gd name="T3" fmla="*/ 2147483646 h 678"/>
              <a:gd name="T4" fmla="*/ 2147483646 w 904"/>
              <a:gd name="T5" fmla="*/ 2147483646 h 678"/>
              <a:gd name="T6" fmla="*/ 2147483646 w 904"/>
              <a:gd name="T7" fmla="*/ 2147483646 h 678"/>
              <a:gd name="T8" fmla="*/ 2147483646 w 904"/>
              <a:gd name="T9" fmla="*/ 2147483646 h 678"/>
              <a:gd name="T10" fmla="*/ 2147483646 w 904"/>
              <a:gd name="T11" fmla="*/ 2147483646 h 678"/>
              <a:gd name="T12" fmla="*/ 0 w 904"/>
              <a:gd name="T13" fmla="*/ 2147483646 h 678"/>
              <a:gd name="T14" fmla="*/ 0 w 904"/>
              <a:gd name="T15" fmla="*/ 2147483646 h 678"/>
              <a:gd name="T16" fmla="*/ 2147483646 w 904"/>
              <a:gd name="T17" fmla="*/ 0 h 678"/>
              <a:gd name="T18" fmla="*/ 2147483646 w 904"/>
              <a:gd name="T19" fmla="*/ 0 h 678"/>
              <a:gd name="T20" fmla="*/ 2147483646 w 904"/>
              <a:gd name="T21" fmla="*/ 2147483646 h 678"/>
              <a:gd name="T22" fmla="*/ 2147483646 w 904"/>
              <a:gd name="T23" fmla="*/ 2147483646 h 678"/>
              <a:gd name="T24" fmla="*/ 2147483646 w 904"/>
              <a:gd name="T25" fmla="*/ 2147483646 h 678"/>
              <a:gd name="T26" fmla="*/ 2147483646 w 904"/>
              <a:gd name="T27" fmla="*/ 2147483646 h 678"/>
              <a:gd name="T28" fmla="*/ 2147483646 w 904"/>
              <a:gd name="T29" fmla="*/ 2147483646 h 678"/>
              <a:gd name="T30" fmla="*/ 2147483646 w 904"/>
              <a:gd name="T31" fmla="*/ 2147483646 h 678"/>
              <a:gd name="T32" fmla="*/ 2147483646 w 904"/>
              <a:gd name="T33" fmla="*/ 2147483646 h 678"/>
              <a:gd name="T34" fmla="*/ 2147483646 w 904"/>
              <a:gd name="T35" fmla="*/ 2147483646 h 678"/>
              <a:gd name="T36" fmla="*/ 2147483646 w 904"/>
              <a:gd name="T37" fmla="*/ 2147483646 h 678"/>
              <a:gd name="T38" fmla="*/ 2147483646 w 904"/>
              <a:gd name="T39" fmla="*/ 2147483646 h 678"/>
              <a:gd name="T40" fmla="*/ 2147483646 w 904"/>
              <a:gd name="T41" fmla="*/ 2147483646 h 678"/>
              <a:gd name="T42" fmla="*/ 2147483646 w 904"/>
              <a:gd name="T43" fmla="*/ 2147483646 h 678"/>
              <a:gd name="T44" fmla="*/ 2147483646 w 904"/>
              <a:gd name="T45" fmla="*/ 2147483646 h 678"/>
              <a:gd name="T46" fmla="*/ 2147483646 w 904"/>
              <a:gd name="T47" fmla="*/ 2147483646 h 678"/>
              <a:gd name="T48" fmla="*/ 2147483646 w 904"/>
              <a:gd name="T49" fmla="*/ 2147483646 h 678"/>
              <a:gd name="T50" fmla="*/ 2147483646 w 904"/>
              <a:gd name="T51" fmla="*/ 2147483646 h 678"/>
              <a:gd name="T52" fmla="*/ 2147483646 w 904"/>
              <a:gd name="T53" fmla="*/ 2147483646 h 678"/>
              <a:gd name="T54" fmla="*/ 2147483646 w 904"/>
              <a:gd name="T55" fmla="*/ 2147483646 h 678"/>
              <a:gd name="T56" fmla="*/ 2147483646 w 904"/>
              <a:gd name="T57" fmla="*/ 2147483646 h 67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04" h="678">
                <a:moveTo>
                  <a:pt x="881" y="592"/>
                </a:moveTo>
                <a:lnTo>
                  <a:pt x="881" y="592"/>
                </a:lnTo>
                <a:cubicBezTo>
                  <a:pt x="893" y="592"/>
                  <a:pt x="903" y="603"/>
                  <a:pt x="903" y="614"/>
                </a:cubicBezTo>
                <a:cubicBezTo>
                  <a:pt x="903" y="657"/>
                  <a:pt x="903" y="657"/>
                  <a:pt x="903" y="657"/>
                </a:cubicBezTo>
                <a:cubicBezTo>
                  <a:pt x="903" y="668"/>
                  <a:pt x="893" y="677"/>
                  <a:pt x="881" y="677"/>
                </a:cubicBezTo>
                <a:cubicBezTo>
                  <a:pt x="20" y="677"/>
                  <a:pt x="20" y="677"/>
                  <a:pt x="20" y="677"/>
                </a:cubicBezTo>
                <a:cubicBezTo>
                  <a:pt x="9" y="677"/>
                  <a:pt x="0" y="668"/>
                  <a:pt x="0" y="657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0"/>
                  <a:pt x="9" y="0"/>
                  <a:pt x="20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74" y="0"/>
                  <a:pt x="85" y="10"/>
                  <a:pt x="85" y="21"/>
                </a:cubicBezTo>
                <a:cubicBezTo>
                  <a:pt x="85" y="592"/>
                  <a:pt x="85" y="592"/>
                  <a:pt x="85" y="592"/>
                </a:cubicBezTo>
                <a:lnTo>
                  <a:pt x="881" y="592"/>
                </a:lnTo>
                <a:close/>
                <a:moveTo>
                  <a:pt x="825" y="56"/>
                </a:moveTo>
                <a:lnTo>
                  <a:pt x="825" y="56"/>
                </a:lnTo>
                <a:cubicBezTo>
                  <a:pt x="585" y="56"/>
                  <a:pt x="585" y="56"/>
                  <a:pt x="585" y="56"/>
                </a:cubicBezTo>
                <a:cubicBezTo>
                  <a:pt x="566" y="56"/>
                  <a:pt x="556" y="79"/>
                  <a:pt x="570" y="93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508" y="339"/>
                  <a:pt x="508" y="339"/>
                  <a:pt x="508" y="339"/>
                </a:cubicBezTo>
                <a:cubicBezTo>
                  <a:pt x="395" y="226"/>
                  <a:pt x="395" y="226"/>
                  <a:pt x="395" y="226"/>
                </a:cubicBezTo>
                <a:cubicBezTo>
                  <a:pt x="139" y="476"/>
                  <a:pt x="139" y="476"/>
                  <a:pt x="139" y="476"/>
                </a:cubicBezTo>
                <a:cubicBezTo>
                  <a:pt x="199" y="536"/>
                  <a:pt x="199" y="536"/>
                  <a:pt x="199" y="536"/>
                </a:cubicBezTo>
                <a:cubicBezTo>
                  <a:pt x="395" y="342"/>
                  <a:pt x="395" y="342"/>
                  <a:pt x="395" y="342"/>
                </a:cubicBezTo>
                <a:cubicBezTo>
                  <a:pt x="508" y="451"/>
                  <a:pt x="508" y="451"/>
                  <a:pt x="508" y="451"/>
                </a:cubicBezTo>
                <a:cubicBezTo>
                  <a:pt x="720" y="244"/>
                  <a:pt x="720" y="244"/>
                  <a:pt x="720" y="244"/>
                </a:cubicBezTo>
                <a:cubicBezTo>
                  <a:pt x="810" y="333"/>
                  <a:pt x="810" y="333"/>
                  <a:pt x="810" y="333"/>
                </a:cubicBezTo>
                <a:cubicBezTo>
                  <a:pt x="824" y="346"/>
                  <a:pt x="846" y="336"/>
                  <a:pt x="846" y="318"/>
                </a:cubicBezTo>
                <a:cubicBezTo>
                  <a:pt x="846" y="78"/>
                  <a:pt x="846" y="78"/>
                  <a:pt x="846" y="78"/>
                </a:cubicBezTo>
                <a:cubicBezTo>
                  <a:pt x="846" y="67"/>
                  <a:pt x="836" y="56"/>
                  <a:pt x="825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A1CF99-EE0D-40B8-9AB4-7879E3DE01D9}"/>
              </a:ext>
            </a:extLst>
          </p:cNvPr>
          <p:cNvSpPr/>
          <p:nvPr/>
        </p:nvSpPr>
        <p:spPr>
          <a:xfrm>
            <a:off x="0" y="3886200"/>
            <a:ext cx="9144000" cy="765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You’ll have tons of PeoplePoints</a:t>
            </a:r>
            <a:r>
              <a:rPr kumimoji="0" lang="en-US" altLang="x-none" sz="1800" b="1" i="0" u="none" strike="noStrike" kern="1200" cap="none" spc="-15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®</a:t>
            </a:r>
            <a:r>
              <a:rPr kumimoji="0" lang="en-US" altLang="x-none" sz="2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 to promote your offerings, </a:t>
            </a:r>
            <a:br>
              <a:rPr kumimoji="0" lang="en-US" altLang="x-none" sz="2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</a:br>
            <a:r>
              <a:rPr kumimoji="0" lang="en-US" altLang="x-none" sz="2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MS PGothic" charset="-128"/>
                <a:cs typeface="+mn-cs"/>
              </a:rPr>
              <a:t>give rewards and donate to local community partners!</a:t>
            </a:r>
            <a:endParaRPr kumimoji="0" lang="en-US" altLang="x-none" sz="2400" b="1" i="0" u="none" strike="noStrike" kern="1200" cap="none" spc="-15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Heavy" charset="0"/>
              <a:ea typeface="MS PGothic" charset="-128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9BF1C967-6384-4AF3-BB24-D190018D61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6438" y="1498600"/>
            <a:ext cx="617537" cy="506413"/>
          </a:xfrm>
          <a:custGeom>
            <a:avLst/>
            <a:gdLst>
              <a:gd name="T0" fmla="*/ 2147483646 w 1201"/>
              <a:gd name="T1" fmla="*/ 2147483646 h 987"/>
              <a:gd name="T2" fmla="*/ 2147483646 w 1201"/>
              <a:gd name="T3" fmla="*/ 2147483646 h 987"/>
              <a:gd name="T4" fmla="*/ 2147483646 w 1201"/>
              <a:gd name="T5" fmla="*/ 2147483646 h 987"/>
              <a:gd name="T6" fmla="*/ 2147483646 w 1201"/>
              <a:gd name="T7" fmla="*/ 2147483646 h 987"/>
              <a:gd name="T8" fmla="*/ 2147483646 w 1201"/>
              <a:gd name="T9" fmla="*/ 2147483646 h 987"/>
              <a:gd name="T10" fmla="*/ 2147483646 w 1201"/>
              <a:gd name="T11" fmla="*/ 2147483646 h 987"/>
              <a:gd name="T12" fmla="*/ 2147483646 w 1201"/>
              <a:gd name="T13" fmla="*/ 2147483646 h 987"/>
              <a:gd name="T14" fmla="*/ 2147483646 w 1201"/>
              <a:gd name="T15" fmla="*/ 2147483646 h 987"/>
              <a:gd name="T16" fmla="*/ 2147483646 w 1201"/>
              <a:gd name="T17" fmla="*/ 2147483646 h 987"/>
              <a:gd name="T18" fmla="*/ 2147483646 w 1201"/>
              <a:gd name="T19" fmla="*/ 2147483646 h 987"/>
              <a:gd name="T20" fmla="*/ 2147483646 w 1201"/>
              <a:gd name="T21" fmla="*/ 2147483646 h 987"/>
              <a:gd name="T22" fmla="*/ 2147483646 w 1201"/>
              <a:gd name="T23" fmla="*/ 2147483646 h 987"/>
              <a:gd name="T24" fmla="*/ 2147483646 w 1201"/>
              <a:gd name="T25" fmla="*/ 2147483646 h 987"/>
              <a:gd name="T26" fmla="*/ 2147483646 w 1201"/>
              <a:gd name="T27" fmla="*/ 2147483646 h 987"/>
              <a:gd name="T28" fmla="*/ 2147483646 w 1201"/>
              <a:gd name="T29" fmla="*/ 2147483646 h 987"/>
              <a:gd name="T30" fmla="*/ 2147483646 w 1201"/>
              <a:gd name="T31" fmla="*/ 2147483646 h 987"/>
              <a:gd name="T32" fmla="*/ 0 w 1201"/>
              <a:gd name="T33" fmla="*/ 2147483646 h 987"/>
              <a:gd name="T34" fmla="*/ 2147483646 w 1201"/>
              <a:gd name="T35" fmla="*/ 2147483646 h 987"/>
              <a:gd name="T36" fmla="*/ 2147483646 w 1201"/>
              <a:gd name="T37" fmla="*/ 2147483646 h 987"/>
              <a:gd name="T38" fmla="*/ 2147483646 w 1201"/>
              <a:gd name="T39" fmla="*/ 2147483646 h 987"/>
              <a:gd name="T40" fmla="*/ 2147483646 w 1201"/>
              <a:gd name="T41" fmla="*/ 2147483646 h 987"/>
              <a:gd name="T42" fmla="*/ 2147483646 w 1201"/>
              <a:gd name="T43" fmla="*/ 2147483646 h 987"/>
              <a:gd name="T44" fmla="*/ 2147483646 w 1201"/>
              <a:gd name="T45" fmla="*/ 2147483646 h 987"/>
              <a:gd name="T46" fmla="*/ 2147483646 w 1201"/>
              <a:gd name="T47" fmla="*/ 2147483646 h 987"/>
              <a:gd name="T48" fmla="*/ 2147483646 w 1201"/>
              <a:gd name="T49" fmla="*/ 2147483646 h 987"/>
              <a:gd name="T50" fmla="*/ 2147483646 w 1201"/>
              <a:gd name="T51" fmla="*/ 2147483646 h 987"/>
              <a:gd name="T52" fmla="*/ 2147483646 w 1201"/>
              <a:gd name="T53" fmla="*/ 2147483646 h 987"/>
              <a:gd name="T54" fmla="*/ 2147483646 w 1201"/>
              <a:gd name="T55" fmla="*/ 2147483646 h 987"/>
              <a:gd name="T56" fmla="*/ 2147483646 w 1201"/>
              <a:gd name="T57" fmla="*/ 2147483646 h 987"/>
              <a:gd name="T58" fmla="*/ 2147483646 w 1201"/>
              <a:gd name="T59" fmla="*/ 2147483646 h 987"/>
              <a:gd name="T60" fmla="*/ 2147483646 w 1201"/>
              <a:gd name="T61" fmla="*/ 2147483646 h 987"/>
              <a:gd name="T62" fmla="*/ 2147483646 w 1201"/>
              <a:gd name="T63" fmla="*/ 2147483646 h 987"/>
              <a:gd name="T64" fmla="*/ 2147483646 w 1201"/>
              <a:gd name="T65" fmla="*/ 2147483646 h 987"/>
              <a:gd name="T66" fmla="*/ 2147483646 w 1201"/>
              <a:gd name="T67" fmla="*/ 2147483646 h 987"/>
              <a:gd name="T68" fmla="*/ 2147483646 w 1201"/>
              <a:gd name="T69" fmla="*/ 2147483646 h 987"/>
              <a:gd name="T70" fmla="*/ 2147483646 w 1201"/>
              <a:gd name="T71" fmla="*/ 2147483646 h 987"/>
              <a:gd name="T72" fmla="*/ 2147483646 w 1201"/>
              <a:gd name="T73" fmla="*/ 2147483646 h 987"/>
              <a:gd name="T74" fmla="*/ 2147483646 w 1201"/>
              <a:gd name="T75" fmla="*/ 2147483646 h 987"/>
              <a:gd name="T76" fmla="*/ 2147483646 w 1201"/>
              <a:gd name="T77" fmla="*/ 2147483646 h 987"/>
              <a:gd name="T78" fmla="*/ 2147483646 w 1201"/>
              <a:gd name="T79" fmla="*/ 2147483646 h 9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201" h="987">
                <a:moveTo>
                  <a:pt x="560" y="489"/>
                </a:moveTo>
                <a:lnTo>
                  <a:pt x="560" y="489"/>
                </a:lnTo>
                <a:cubicBezTo>
                  <a:pt x="571" y="502"/>
                  <a:pt x="586" y="506"/>
                  <a:pt x="600" y="506"/>
                </a:cubicBezTo>
                <a:cubicBezTo>
                  <a:pt x="613" y="506"/>
                  <a:pt x="628" y="502"/>
                  <a:pt x="640" y="489"/>
                </a:cubicBezTo>
                <a:cubicBezTo>
                  <a:pt x="824" y="298"/>
                  <a:pt x="824" y="298"/>
                  <a:pt x="824" y="298"/>
                </a:cubicBezTo>
                <a:cubicBezTo>
                  <a:pt x="881" y="240"/>
                  <a:pt x="893" y="129"/>
                  <a:pt x="814" y="62"/>
                </a:cubicBezTo>
                <a:cubicBezTo>
                  <a:pt x="742" y="0"/>
                  <a:pt x="646" y="28"/>
                  <a:pt x="600" y="76"/>
                </a:cubicBezTo>
                <a:cubicBezTo>
                  <a:pt x="553" y="28"/>
                  <a:pt x="458" y="0"/>
                  <a:pt x="386" y="62"/>
                </a:cubicBezTo>
                <a:cubicBezTo>
                  <a:pt x="307" y="129"/>
                  <a:pt x="318" y="240"/>
                  <a:pt x="374" y="298"/>
                </a:cubicBezTo>
                <a:lnTo>
                  <a:pt x="560" y="489"/>
                </a:lnTo>
                <a:close/>
                <a:moveTo>
                  <a:pt x="443" y="130"/>
                </a:moveTo>
                <a:lnTo>
                  <a:pt x="443" y="130"/>
                </a:lnTo>
                <a:cubicBezTo>
                  <a:pt x="469" y="108"/>
                  <a:pt x="511" y="114"/>
                  <a:pt x="535" y="140"/>
                </a:cubicBezTo>
                <a:cubicBezTo>
                  <a:pt x="600" y="206"/>
                  <a:pt x="600" y="206"/>
                  <a:pt x="600" y="206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89" y="114"/>
                  <a:pt x="730" y="108"/>
                  <a:pt x="756" y="130"/>
                </a:cubicBezTo>
                <a:cubicBezTo>
                  <a:pt x="792" y="160"/>
                  <a:pt x="786" y="210"/>
                  <a:pt x="761" y="235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438" y="235"/>
                  <a:pt x="438" y="235"/>
                  <a:pt x="438" y="235"/>
                </a:cubicBezTo>
                <a:cubicBezTo>
                  <a:pt x="414" y="210"/>
                  <a:pt x="408" y="160"/>
                  <a:pt x="443" y="130"/>
                </a:cubicBezTo>
                <a:close/>
                <a:moveTo>
                  <a:pt x="1074" y="207"/>
                </a:moveTo>
                <a:lnTo>
                  <a:pt x="1074" y="207"/>
                </a:lnTo>
                <a:cubicBezTo>
                  <a:pt x="995" y="201"/>
                  <a:pt x="930" y="264"/>
                  <a:pt x="930" y="342"/>
                </a:cubicBezTo>
                <a:cubicBezTo>
                  <a:pt x="930" y="342"/>
                  <a:pt x="930" y="415"/>
                  <a:pt x="929" y="484"/>
                </a:cubicBezTo>
                <a:cubicBezTo>
                  <a:pt x="874" y="447"/>
                  <a:pt x="793" y="454"/>
                  <a:pt x="748" y="514"/>
                </a:cubicBezTo>
                <a:cubicBezTo>
                  <a:pt x="613" y="688"/>
                  <a:pt x="613" y="688"/>
                  <a:pt x="613" y="688"/>
                </a:cubicBezTo>
                <a:cubicBezTo>
                  <a:pt x="608" y="696"/>
                  <a:pt x="604" y="703"/>
                  <a:pt x="600" y="710"/>
                </a:cubicBezTo>
                <a:cubicBezTo>
                  <a:pt x="595" y="703"/>
                  <a:pt x="592" y="696"/>
                  <a:pt x="586" y="688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06" y="454"/>
                  <a:pt x="325" y="447"/>
                  <a:pt x="270" y="484"/>
                </a:cubicBezTo>
                <a:cubicBezTo>
                  <a:pt x="270" y="415"/>
                  <a:pt x="270" y="342"/>
                  <a:pt x="270" y="342"/>
                </a:cubicBezTo>
                <a:cubicBezTo>
                  <a:pt x="270" y="264"/>
                  <a:pt x="204" y="201"/>
                  <a:pt x="126" y="207"/>
                </a:cubicBezTo>
                <a:cubicBezTo>
                  <a:pt x="54" y="212"/>
                  <a:pt x="0" y="274"/>
                  <a:pt x="0" y="346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52"/>
                  <a:pt x="16" y="799"/>
                  <a:pt x="46" y="836"/>
                </a:cubicBezTo>
                <a:cubicBezTo>
                  <a:pt x="156" y="975"/>
                  <a:pt x="156" y="975"/>
                  <a:pt x="156" y="975"/>
                </a:cubicBezTo>
                <a:cubicBezTo>
                  <a:pt x="161" y="982"/>
                  <a:pt x="170" y="986"/>
                  <a:pt x="179" y="986"/>
                </a:cubicBezTo>
                <a:cubicBezTo>
                  <a:pt x="210" y="986"/>
                  <a:pt x="210" y="986"/>
                  <a:pt x="210" y="986"/>
                </a:cubicBezTo>
                <a:cubicBezTo>
                  <a:pt x="226" y="986"/>
                  <a:pt x="240" y="973"/>
                  <a:pt x="240" y="956"/>
                </a:cubicBezTo>
                <a:cubicBezTo>
                  <a:pt x="240" y="943"/>
                  <a:pt x="235" y="928"/>
                  <a:pt x="226" y="918"/>
                </a:cubicBezTo>
                <a:cubicBezTo>
                  <a:pt x="116" y="780"/>
                  <a:pt x="116" y="780"/>
                  <a:pt x="116" y="780"/>
                </a:cubicBezTo>
                <a:cubicBezTo>
                  <a:pt x="98" y="759"/>
                  <a:pt x="90" y="733"/>
                  <a:pt x="90" y="705"/>
                </a:cubicBezTo>
                <a:cubicBezTo>
                  <a:pt x="90" y="343"/>
                  <a:pt x="90" y="343"/>
                  <a:pt x="90" y="343"/>
                </a:cubicBezTo>
                <a:cubicBezTo>
                  <a:pt x="90" y="321"/>
                  <a:pt x="104" y="301"/>
                  <a:pt x="126" y="297"/>
                </a:cubicBezTo>
                <a:cubicBezTo>
                  <a:pt x="155" y="291"/>
                  <a:pt x="180" y="314"/>
                  <a:pt x="180" y="342"/>
                </a:cubicBezTo>
                <a:cubicBezTo>
                  <a:pt x="180" y="342"/>
                  <a:pt x="180" y="531"/>
                  <a:pt x="180" y="590"/>
                </a:cubicBezTo>
                <a:cubicBezTo>
                  <a:pt x="180" y="604"/>
                  <a:pt x="186" y="618"/>
                  <a:pt x="194" y="628"/>
                </a:cubicBezTo>
                <a:cubicBezTo>
                  <a:pt x="338" y="802"/>
                  <a:pt x="338" y="802"/>
                  <a:pt x="338" y="802"/>
                </a:cubicBezTo>
                <a:cubicBezTo>
                  <a:pt x="372" y="842"/>
                  <a:pt x="436" y="796"/>
                  <a:pt x="402" y="750"/>
                </a:cubicBezTo>
                <a:cubicBezTo>
                  <a:pt x="308" y="624"/>
                  <a:pt x="308" y="624"/>
                  <a:pt x="308" y="624"/>
                </a:cubicBezTo>
                <a:cubicBezTo>
                  <a:pt x="294" y="604"/>
                  <a:pt x="298" y="576"/>
                  <a:pt x="317" y="560"/>
                </a:cubicBezTo>
                <a:cubicBezTo>
                  <a:pt x="337" y="544"/>
                  <a:pt x="366" y="549"/>
                  <a:pt x="380" y="568"/>
                </a:cubicBezTo>
                <a:cubicBezTo>
                  <a:pt x="515" y="744"/>
                  <a:pt x="515" y="744"/>
                  <a:pt x="515" y="744"/>
                </a:cubicBezTo>
                <a:cubicBezTo>
                  <a:pt x="530" y="764"/>
                  <a:pt x="540" y="790"/>
                  <a:pt x="540" y="817"/>
                </a:cubicBezTo>
                <a:cubicBezTo>
                  <a:pt x="540" y="956"/>
                  <a:pt x="540" y="956"/>
                  <a:pt x="540" y="956"/>
                </a:cubicBezTo>
                <a:cubicBezTo>
                  <a:pt x="540" y="973"/>
                  <a:pt x="553" y="986"/>
                  <a:pt x="570" y="986"/>
                </a:cubicBezTo>
                <a:cubicBezTo>
                  <a:pt x="630" y="986"/>
                  <a:pt x="630" y="986"/>
                  <a:pt x="630" y="986"/>
                </a:cubicBezTo>
                <a:cubicBezTo>
                  <a:pt x="647" y="986"/>
                  <a:pt x="660" y="973"/>
                  <a:pt x="660" y="956"/>
                </a:cubicBezTo>
                <a:cubicBezTo>
                  <a:pt x="660" y="817"/>
                  <a:pt x="660" y="817"/>
                  <a:pt x="660" y="817"/>
                </a:cubicBezTo>
                <a:cubicBezTo>
                  <a:pt x="660" y="790"/>
                  <a:pt x="668" y="765"/>
                  <a:pt x="685" y="744"/>
                </a:cubicBezTo>
                <a:cubicBezTo>
                  <a:pt x="820" y="570"/>
                  <a:pt x="820" y="570"/>
                  <a:pt x="820" y="570"/>
                </a:cubicBezTo>
                <a:cubicBezTo>
                  <a:pt x="834" y="550"/>
                  <a:pt x="862" y="546"/>
                  <a:pt x="882" y="561"/>
                </a:cubicBezTo>
                <a:cubicBezTo>
                  <a:pt x="902" y="576"/>
                  <a:pt x="906" y="604"/>
                  <a:pt x="890" y="624"/>
                </a:cubicBezTo>
                <a:cubicBezTo>
                  <a:pt x="798" y="750"/>
                  <a:pt x="798" y="750"/>
                  <a:pt x="798" y="750"/>
                </a:cubicBezTo>
                <a:cubicBezTo>
                  <a:pt x="763" y="796"/>
                  <a:pt x="828" y="842"/>
                  <a:pt x="862" y="802"/>
                </a:cubicBezTo>
                <a:cubicBezTo>
                  <a:pt x="1004" y="628"/>
                  <a:pt x="1004" y="628"/>
                  <a:pt x="1004" y="628"/>
                </a:cubicBezTo>
                <a:cubicBezTo>
                  <a:pt x="1014" y="618"/>
                  <a:pt x="1019" y="604"/>
                  <a:pt x="1020" y="590"/>
                </a:cubicBezTo>
                <a:cubicBezTo>
                  <a:pt x="1019" y="531"/>
                  <a:pt x="1020" y="342"/>
                  <a:pt x="1020" y="342"/>
                </a:cubicBezTo>
                <a:cubicBezTo>
                  <a:pt x="1020" y="314"/>
                  <a:pt x="1045" y="291"/>
                  <a:pt x="1074" y="297"/>
                </a:cubicBezTo>
                <a:cubicBezTo>
                  <a:pt x="1094" y="302"/>
                  <a:pt x="1110" y="321"/>
                  <a:pt x="1110" y="343"/>
                </a:cubicBezTo>
                <a:cubicBezTo>
                  <a:pt x="1110" y="705"/>
                  <a:pt x="1110" y="705"/>
                  <a:pt x="1110" y="705"/>
                </a:cubicBezTo>
                <a:cubicBezTo>
                  <a:pt x="1110" y="733"/>
                  <a:pt x="1100" y="759"/>
                  <a:pt x="1084" y="780"/>
                </a:cubicBezTo>
                <a:cubicBezTo>
                  <a:pt x="973" y="918"/>
                  <a:pt x="973" y="918"/>
                  <a:pt x="973" y="918"/>
                </a:cubicBezTo>
                <a:cubicBezTo>
                  <a:pt x="965" y="928"/>
                  <a:pt x="960" y="942"/>
                  <a:pt x="960" y="956"/>
                </a:cubicBezTo>
                <a:cubicBezTo>
                  <a:pt x="960" y="973"/>
                  <a:pt x="973" y="986"/>
                  <a:pt x="990" y="986"/>
                </a:cubicBezTo>
                <a:cubicBezTo>
                  <a:pt x="1020" y="986"/>
                  <a:pt x="1020" y="986"/>
                  <a:pt x="1020" y="986"/>
                </a:cubicBezTo>
                <a:cubicBezTo>
                  <a:pt x="1030" y="986"/>
                  <a:pt x="1038" y="982"/>
                  <a:pt x="1044" y="975"/>
                </a:cubicBezTo>
                <a:cubicBezTo>
                  <a:pt x="1154" y="836"/>
                  <a:pt x="1154" y="836"/>
                  <a:pt x="1154" y="836"/>
                </a:cubicBezTo>
                <a:cubicBezTo>
                  <a:pt x="1183" y="799"/>
                  <a:pt x="1200" y="752"/>
                  <a:pt x="1200" y="705"/>
                </a:cubicBezTo>
                <a:cubicBezTo>
                  <a:pt x="1200" y="346"/>
                  <a:pt x="1200" y="346"/>
                  <a:pt x="1200" y="346"/>
                </a:cubicBezTo>
                <a:cubicBezTo>
                  <a:pt x="1200" y="274"/>
                  <a:pt x="1146" y="212"/>
                  <a:pt x="1074" y="2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24F024D6-EF24-4A9D-BC5B-F2D7FFE777F9}"/>
              </a:ext>
            </a:extLst>
          </p:cNvPr>
          <p:cNvSpPr>
            <a:spLocks noChangeAspect="1"/>
          </p:cNvSpPr>
          <p:nvPr/>
        </p:nvSpPr>
        <p:spPr bwMode="auto">
          <a:xfrm>
            <a:off x="2506132" y="1446213"/>
            <a:ext cx="554038" cy="596900"/>
          </a:xfrm>
          <a:custGeom>
            <a:avLst/>
            <a:gdLst>
              <a:gd name="T0" fmla="*/ 2147483646 w 931"/>
              <a:gd name="T1" fmla="*/ 2147483646 h 1001"/>
              <a:gd name="T2" fmla="*/ 2147483646 w 931"/>
              <a:gd name="T3" fmla="*/ 2147483646 h 1001"/>
              <a:gd name="T4" fmla="*/ 2147483646 w 931"/>
              <a:gd name="T5" fmla="*/ 2147483646 h 1001"/>
              <a:gd name="T6" fmla="*/ 2147483646 w 931"/>
              <a:gd name="T7" fmla="*/ 2147483646 h 1001"/>
              <a:gd name="T8" fmla="*/ 2147483646 w 931"/>
              <a:gd name="T9" fmla="*/ 2147483646 h 1001"/>
              <a:gd name="T10" fmla="*/ 2147483646 w 931"/>
              <a:gd name="T11" fmla="*/ 2147483646 h 1001"/>
              <a:gd name="T12" fmla="*/ 2147483646 w 931"/>
              <a:gd name="T13" fmla="*/ 0 h 1001"/>
              <a:gd name="T14" fmla="*/ 2147483646 w 931"/>
              <a:gd name="T15" fmla="*/ 2147483646 h 1001"/>
              <a:gd name="T16" fmla="*/ 2147483646 w 931"/>
              <a:gd name="T17" fmla="*/ 2147483646 h 1001"/>
              <a:gd name="T18" fmla="*/ 2147483646 w 931"/>
              <a:gd name="T19" fmla="*/ 2147483646 h 1001"/>
              <a:gd name="T20" fmla="*/ 0 w 931"/>
              <a:gd name="T21" fmla="*/ 2147483646 h 1001"/>
              <a:gd name="T22" fmla="*/ 0 w 931"/>
              <a:gd name="T23" fmla="*/ 2147483646 h 1001"/>
              <a:gd name="T24" fmla="*/ 2147483646 w 931"/>
              <a:gd name="T25" fmla="*/ 2147483646 h 1001"/>
              <a:gd name="T26" fmla="*/ 2147483646 w 931"/>
              <a:gd name="T27" fmla="*/ 2147483646 h 1001"/>
              <a:gd name="T28" fmla="*/ 2147483646 w 931"/>
              <a:gd name="T29" fmla="*/ 2147483646 h 1001"/>
              <a:gd name="T30" fmla="*/ 2147483646 w 931"/>
              <a:gd name="T31" fmla="*/ 2147483646 h 1001"/>
              <a:gd name="T32" fmla="*/ 2147483646 w 931"/>
              <a:gd name="T33" fmla="*/ 2147483646 h 1001"/>
              <a:gd name="T34" fmla="*/ 2147483646 w 931"/>
              <a:gd name="T35" fmla="*/ 2147483646 h 1001"/>
              <a:gd name="T36" fmla="*/ 2147483646 w 931"/>
              <a:gd name="T37" fmla="*/ 2147483646 h 1001"/>
              <a:gd name="T38" fmla="*/ 2147483646 w 931"/>
              <a:gd name="T39" fmla="*/ 2147483646 h 1001"/>
              <a:gd name="T40" fmla="*/ 2147483646 w 931"/>
              <a:gd name="T41" fmla="*/ 2147483646 h 1001"/>
              <a:gd name="T42" fmla="*/ 2147483646 w 931"/>
              <a:gd name="T43" fmla="*/ 2147483646 h 1001"/>
              <a:gd name="T44" fmla="*/ 2147483646 w 931"/>
              <a:gd name="T45" fmla="*/ 2147483646 h 1001"/>
              <a:gd name="T46" fmla="*/ 2147483646 w 931"/>
              <a:gd name="T47" fmla="*/ 2147483646 h 1001"/>
              <a:gd name="T48" fmla="*/ 2147483646 w 931"/>
              <a:gd name="T49" fmla="*/ 2147483646 h 1001"/>
              <a:gd name="T50" fmla="*/ 2147483646 w 931"/>
              <a:gd name="T51" fmla="*/ 2147483646 h 1001"/>
              <a:gd name="T52" fmla="*/ 2147483646 w 931"/>
              <a:gd name="T53" fmla="*/ 2147483646 h 1001"/>
              <a:gd name="T54" fmla="*/ 2147483646 w 931"/>
              <a:gd name="T55" fmla="*/ 2147483646 h 1001"/>
              <a:gd name="T56" fmla="*/ 2147483646 w 931"/>
              <a:gd name="T57" fmla="*/ 2147483646 h 1001"/>
              <a:gd name="T58" fmla="*/ 2147483646 w 931"/>
              <a:gd name="T59" fmla="*/ 2147483646 h 1001"/>
              <a:gd name="T60" fmla="*/ 2147483646 w 931"/>
              <a:gd name="T61" fmla="*/ 2147483646 h 1001"/>
              <a:gd name="T62" fmla="*/ 2147483646 w 931"/>
              <a:gd name="T63" fmla="*/ 2147483646 h 1001"/>
              <a:gd name="T64" fmla="*/ 2147483646 w 931"/>
              <a:gd name="T65" fmla="*/ 2147483646 h 1001"/>
              <a:gd name="T66" fmla="*/ 2147483646 w 931"/>
              <a:gd name="T67" fmla="*/ 2147483646 h 1001"/>
              <a:gd name="T68" fmla="*/ 2147483646 w 931"/>
              <a:gd name="T69" fmla="*/ 2147483646 h 1001"/>
              <a:gd name="T70" fmla="*/ 2147483646 w 931"/>
              <a:gd name="T71" fmla="*/ 2147483646 h 1001"/>
              <a:gd name="T72" fmla="*/ 2147483646 w 931"/>
              <a:gd name="T73" fmla="*/ 2147483646 h 1001"/>
              <a:gd name="T74" fmla="*/ 2147483646 w 931"/>
              <a:gd name="T75" fmla="*/ 2147483646 h 1001"/>
              <a:gd name="T76" fmla="*/ 2147483646 w 931"/>
              <a:gd name="T77" fmla="*/ 2147483646 h 1001"/>
              <a:gd name="T78" fmla="*/ 2147483646 w 931"/>
              <a:gd name="T79" fmla="*/ 2147483646 h 1001"/>
              <a:gd name="T80" fmla="*/ 2147483646 w 931"/>
              <a:gd name="T81" fmla="*/ 2147483646 h 1001"/>
              <a:gd name="T82" fmla="*/ 2147483646 w 931"/>
              <a:gd name="T83" fmla="*/ 2147483646 h 100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31" h="1001">
                <a:moveTo>
                  <a:pt x="903" y="560"/>
                </a:moveTo>
                <a:lnTo>
                  <a:pt x="903" y="560"/>
                </a:lnTo>
                <a:cubicBezTo>
                  <a:pt x="920" y="531"/>
                  <a:pt x="930" y="500"/>
                  <a:pt x="930" y="463"/>
                </a:cubicBezTo>
                <a:cubicBezTo>
                  <a:pt x="930" y="378"/>
                  <a:pt x="858" y="297"/>
                  <a:pt x="764" y="297"/>
                </a:cubicBezTo>
                <a:cubicBezTo>
                  <a:pt x="693" y="297"/>
                  <a:pt x="693" y="297"/>
                  <a:pt x="693" y="297"/>
                </a:cubicBezTo>
                <a:cubicBezTo>
                  <a:pt x="702" y="272"/>
                  <a:pt x="709" y="241"/>
                  <a:pt x="709" y="205"/>
                </a:cubicBezTo>
                <a:cubicBezTo>
                  <a:pt x="709" y="63"/>
                  <a:pt x="637" y="0"/>
                  <a:pt x="525" y="0"/>
                </a:cubicBezTo>
                <a:cubicBezTo>
                  <a:pt x="406" y="0"/>
                  <a:pt x="413" y="186"/>
                  <a:pt x="386" y="213"/>
                </a:cubicBezTo>
                <a:cubicBezTo>
                  <a:pt x="343" y="258"/>
                  <a:pt x="290" y="343"/>
                  <a:pt x="253" y="375"/>
                </a:cubicBezTo>
                <a:cubicBezTo>
                  <a:pt x="62" y="375"/>
                  <a:pt x="62" y="375"/>
                  <a:pt x="62" y="375"/>
                </a:cubicBezTo>
                <a:cubicBezTo>
                  <a:pt x="27" y="375"/>
                  <a:pt x="0" y="404"/>
                  <a:pt x="0" y="438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941"/>
                  <a:pt x="27" y="969"/>
                  <a:pt x="62" y="969"/>
                </a:cubicBezTo>
                <a:cubicBezTo>
                  <a:pt x="186" y="969"/>
                  <a:pt x="186" y="969"/>
                  <a:pt x="186" y="969"/>
                </a:cubicBezTo>
                <a:cubicBezTo>
                  <a:pt x="215" y="969"/>
                  <a:pt x="238" y="949"/>
                  <a:pt x="246" y="922"/>
                </a:cubicBezTo>
                <a:cubicBezTo>
                  <a:pt x="333" y="924"/>
                  <a:pt x="391" y="1000"/>
                  <a:pt x="590" y="1000"/>
                </a:cubicBezTo>
                <a:cubicBezTo>
                  <a:pt x="604" y="1000"/>
                  <a:pt x="620" y="1000"/>
                  <a:pt x="633" y="1000"/>
                </a:cubicBezTo>
                <a:cubicBezTo>
                  <a:pt x="782" y="1000"/>
                  <a:pt x="851" y="924"/>
                  <a:pt x="852" y="814"/>
                </a:cubicBezTo>
                <a:cubicBezTo>
                  <a:pt x="878" y="779"/>
                  <a:pt x="891" y="730"/>
                  <a:pt x="885" y="683"/>
                </a:cubicBezTo>
                <a:cubicBezTo>
                  <a:pt x="905" y="647"/>
                  <a:pt x="913" y="605"/>
                  <a:pt x="903" y="560"/>
                </a:cubicBezTo>
                <a:close/>
                <a:moveTo>
                  <a:pt x="783" y="665"/>
                </a:moveTo>
                <a:lnTo>
                  <a:pt x="783" y="665"/>
                </a:lnTo>
                <a:cubicBezTo>
                  <a:pt x="807" y="706"/>
                  <a:pt x="786" y="762"/>
                  <a:pt x="756" y="777"/>
                </a:cubicBezTo>
                <a:cubicBezTo>
                  <a:pt x="771" y="874"/>
                  <a:pt x="721" y="906"/>
                  <a:pt x="653" y="906"/>
                </a:cubicBezTo>
                <a:cubicBezTo>
                  <a:pt x="580" y="906"/>
                  <a:pt x="580" y="906"/>
                  <a:pt x="580" y="906"/>
                </a:cubicBezTo>
                <a:cubicBezTo>
                  <a:pt x="442" y="906"/>
                  <a:pt x="351" y="832"/>
                  <a:pt x="248" y="832"/>
                </a:cubicBezTo>
                <a:cubicBezTo>
                  <a:pt x="248" y="469"/>
                  <a:pt x="248" y="469"/>
                  <a:pt x="248" y="469"/>
                </a:cubicBezTo>
                <a:cubicBezTo>
                  <a:pt x="269" y="469"/>
                  <a:pt x="269" y="469"/>
                  <a:pt x="269" y="469"/>
                </a:cubicBezTo>
                <a:cubicBezTo>
                  <a:pt x="324" y="469"/>
                  <a:pt x="401" y="332"/>
                  <a:pt x="452" y="279"/>
                </a:cubicBezTo>
                <a:cubicBezTo>
                  <a:pt x="507" y="224"/>
                  <a:pt x="488" y="131"/>
                  <a:pt x="525" y="94"/>
                </a:cubicBezTo>
                <a:cubicBezTo>
                  <a:pt x="616" y="94"/>
                  <a:pt x="616" y="159"/>
                  <a:pt x="616" y="205"/>
                </a:cubicBezTo>
                <a:cubicBezTo>
                  <a:pt x="616" y="282"/>
                  <a:pt x="561" y="317"/>
                  <a:pt x="561" y="390"/>
                </a:cubicBezTo>
                <a:cubicBezTo>
                  <a:pt x="764" y="390"/>
                  <a:pt x="764" y="390"/>
                  <a:pt x="764" y="390"/>
                </a:cubicBezTo>
                <a:cubicBezTo>
                  <a:pt x="805" y="390"/>
                  <a:pt x="837" y="427"/>
                  <a:pt x="837" y="464"/>
                </a:cubicBezTo>
                <a:cubicBezTo>
                  <a:pt x="837" y="500"/>
                  <a:pt x="812" y="537"/>
                  <a:pt x="793" y="537"/>
                </a:cubicBezTo>
                <a:cubicBezTo>
                  <a:pt x="819" y="566"/>
                  <a:pt x="824" y="626"/>
                  <a:pt x="783" y="665"/>
                </a:cubicBezTo>
                <a:close/>
                <a:moveTo>
                  <a:pt x="170" y="844"/>
                </a:moveTo>
                <a:lnTo>
                  <a:pt x="170" y="844"/>
                </a:lnTo>
                <a:cubicBezTo>
                  <a:pt x="170" y="870"/>
                  <a:pt x="149" y="891"/>
                  <a:pt x="124" y="891"/>
                </a:cubicBezTo>
                <a:cubicBezTo>
                  <a:pt x="98" y="891"/>
                  <a:pt x="77" y="870"/>
                  <a:pt x="77" y="844"/>
                </a:cubicBezTo>
                <a:cubicBezTo>
                  <a:pt x="77" y="819"/>
                  <a:pt x="98" y="797"/>
                  <a:pt x="124" y="797"/>
                </a:cubicBezTo>
                <a:cubicBezTo>
                  <a:pt x="149" y="797"/>
                  <a:pt x="170" y="819"/>
                  <a:pt x="170" y="8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422376-76B8-8241-925A-56164204F951}" type="slidenum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venir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venir Roman" charset="0"/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86" grpId="0"/>
      <p:bldP spid="87" grpId="0"/>
      <p:bldP spid="150537" grpId="0"/>
      <p:bldP spid="12" grpId="0"/>
      <p:bldP spid="17" grpId="0" animBg="1"/>
      <p:bldP spid="31767" grpId="0" animBg="1"/>
      <p:bldP spid="28" grpId="0" animBg="1"/>
      <p:bldP spid="29" grpId="0" animBg="1"/>
      <p:bldP spid="26" grpId="0" animBg="1"/>
      <p:bldP spid="25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4">
            <a:extLst>
              <a:ext uri="{FF2B5EF4-FFF2-40B4-BE49-F238E27FC236}">
                <a16:creationId xmlns:a16="http://schemas.microsoft.com/office/drawing/2014/main" id="{13F6620A-1AA6-4F22-A0F3-07BC7C3802A2}"/>
              </a:ext>
            </a:extLst>
          </p:cNvPr>
          <p:cNvSpPr txBox="1">
            <a:spLocks/>
          </p:cNvSpPr>
          <p:nvPr/>
        </p:nvSpPr>
        <p:spPr bwMode="auto">
          <a:xfrm>
            <a:off x="2082800" y="4903788"/>
            <a:ext cx="4978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800" b="1" dirty="0">
                <a:solidFill>
                  <a:srgbClr val="3094D5"/>
                </a:solidFill>
              </a:rPr>
              <a:t>© 2020 PeopleApps, Inc.  All Rights Reserved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88434D-CD0E-4050-8562-2B19E741E5DE}"/>
              </a:ext>
            </a:extLst>
          </p:cNvPr>
          <p:cNvSpPr txBox="1">
            <a:spLocks/>
          </p:cNvSpPr>
          <p:nvPr/>
        </p:nvSpPr>
        <p:spPr bwMode="auto">
          <a:xfrm>
            <a:off x="4416424" y="2751348"/>
            <a:ext cx="4913313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venir Black" panose="020B0803020203020204" pitchFamily="34" charset="0"/>
              </a:rPr>
              <a:t>Email </a:t>
            </a:r>
            <a:r>
              <a:rPr lang="en-US" altLang="en-US" sz="2400" b="1" dirty="0">
                <a:latin typeface="Avenir Black" panose="020B0803020203020204" pitchFamily="34" charset="0"/>
                <a:hlinkClick r:id="rId3"/>
              </a:rPr>
              <a:t>support@peoplemovers.com</a:t>
            </a:r>
            <a:endParaRPr lang="en-US" altLang="en-US" sz="2000" b="1" dirty="0">
              <a:latin typeface="Avenir Black" panose="020B0803020203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19641AA-D6D4-4990-9DB6-D5A9E16FC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" y="544442"/>
            <a:ext cx="9144000" cy="1147996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spc="-150" dirty="0">
                <a:latin typeface="Avenir Black"/>
                <a:cs typeface="Arial" panose="020B0604020202020204" pitchFamily="34" charset="0"/>
              </a:rPr>
              <a:t>The more people are rewarded for doing good, </a:t>
            </a:r>
            <a:br>
              <a:rPr lang="en-US" altLang="en-US" sz="2800" kern="0" spc="-150" dirty="0">
                <a:latin typeface="Avenir Black"/>
                <a:cs typeface="Arial" panose="020B0604020202020204" pitchFamily="34" charset="0"/>
              </a:rPr>
            </a:br>
            <a:r>
              <a:rPr lang="en-US" altLang="en-US" sz="2800" kern="0" spc="-150" dirty="0">
                <a:latin typeface="Avenir Black"/>
                <a:cs typeface="Arial" panose="020B0604020202020204" pitchFamily="34" charset="0"/>
              </a:rPr>
              <a:t>the more they’ll do it, the stronger your community </a:t>
            </a:r>
            <a:br>
              <a:rPr lang="en-US" altLang="en-US" sz="2800" kern="0" spc="-150" dirty="0">
                <a:latin typeface="Avenir Black"/>
                <a:cs typeface="Arial" panose="020B0604020202020204" pitchFamily="34" charset="0"/>
              </a:rPr>
            </a:br>
            <a:r>
              <a:rPr lang="en-US" altLang="en-US" sz="2800" kern="0" spc="-150" dirty="0">
                <a:latin typeface="Avenir Black"/>
                <a:cs typeface="Arial" panose="020B0604020202020204" pitchFamily="34" charset="0"/>
              </a:rPr>
              <a:t>will be, </a:t>
            </a:r>
            <a:r>
              <a:rPr lang="en-US" altLang="en-US" sz="2800" u="sng" kern="0" spc="-150" dirty="0">
                <a:solidFill>
                  <a:srgbClr val="3094D5"/>
                </a:solidFill>
                <a:latin typeface="Avenir Black"/>
                <a:cs typeface="Arial" panose="020B0604020202020204" pitchFamily="34" charset="0"/>
              </a:rPr>
              <a:t>and the more customers will LOVE YOU!</a:t>
            </a:r>
            <a:endParaRPr lang="en-US" altLang="en-US" sz="2800" kern="0" spc="-150" dirty="0">
              <a:solidFill>
                <a:srgbClr val="3094D5"/>
              </a:solidFill>
              <a:latin typeface="Avenir Black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7A6745-75A0-4746-9578-2BBA2F2E8F9C}"/>
              </a:ext>
            </a:extLst>
          </p:cNvPr>
          <p:cNvSpPr txBox="1">
            <a:spLocks/>
          </p:cNvSpPr>
          <p:nvPr/>
        </p:nvSpPr>
        <p:spPr bwMode="auto">
          <a:xfrm>
            <a:off x="4416423" y="2191084"/>
            <a:ext cx="49133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b="1" dirty="0">
                <a:latin typeface="Avenir Black" panose="020B0803020203020204" pitchFamily="34" charset="0"/>
              </a:rPr>
              <a:t>Need help?</a:t>
            </a:r>
            <a:endParaRPr lang="en-US" altLang="en-US" sz="1600" b="1" dirty="0">
              <a:latin typeface="Avenir Black" panose="020B0803020203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3BE3F2-1BF8-46ED-894C-063FF6C65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869" y="2176463"/>
            <a:ext cx="3040829" cy="20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31AF35-DA01-400F-BBEA-61CB9C04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818"/>
            <a:ext cx="9144000" cy="4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800" kern="0" spc="-120" dirty="0">
                <a:latin typeface="Avenir Black" panose="020B0803020203020204" pitchFamily="34" charset="0"/>
                <a:cs typeface="Arial" panose="020B0604020202020204" pitchFamily="34" charset="0"/>
              </a:rPr>
              <a:t>You want to grow your business.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4523491-4942-4462-B05D-168ACF5B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1685" y="1203826"/>
            <a:ext cx="3531109" cy="2354848"/>
          </a:xfrm>
          <a:prstGeom prst="roundRect">
            <a:avLst>
              <a:gd name="adj" fmla="val 7302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/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2D5C2-3C03-4E64-99AB-5A6E4ADE6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34778"/>
            <a:ext cx="9144000" cy="8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800" kern="0" spc="-120" dirty="0">
                <a:latin typeface="Avenir Black" panose="020B0803020203020204" pitchFamily="34" charset="0"/>
                <a:cs typeface="Arial" panose="020B0604020202020204" pitchFamily="34" charset="0"/>
              </a:rPr>
              <a:t>But how do you get people </a:t>
            </a:r>
            <a:br>
              <a:rPr lang="en-US" altLang="en-US" sz="2800" kern="0" spc="-120" dirty="0">
                <a:latin typeface="Avenir Black" panose="020B0803020203020204" pitchFamily="34" charset="0"/>
                <a:cs typeface="Arial" panose="020B0604020202020204" pitchFamily="34" charset="0"/>
              </a:rPr>
            </a:br>
            <a:r>
              <a:rPr lang="en-US" altLang="en-US" sz="2800" kern="0" spc="-120" dirty="0">
                <a:latin typeface="Avenir Black" panose="020B0803020203020204" pitchFamily="34" charset="0"/>
                <a:cs typeface="Arial" panose="020B0604020202020204" pitchFamily="34" charset="0"/>
              </a:rPr>
              <a:t>to give you a try?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3EF70-6F92-40B9-8FCB-730D160B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963"/>
            <a:ext cx="9144000" cy="8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800" u="sng" spc="-150" dirty="0">
                <a:latin typeface="Avenir Black" panose="020B0803020203020204" pitchFamily="34" charset="0"/>
                <a:cs typeface="Arial" panose="020B0604020202020204" pitchFamily="34" charset="0"/>
              </a:rPr>
              <a:t>Offering rewards</a:t>
            </a:r>
            <a:r>
              <a:rPr lang="en-US" altLang="en-US" sz="2800" spc="-150" dirty="0">
                <a:latin typeface="Avenir Black" panose="020B0803020203020204" pitchFamily="34" charset="0"/>
                <a:cs typeface="Arial" panose="020B0604020202020204" pitchFamily="34" charset="0"/>
              </a:rPr>
              <a:t> is a proven way to </a:t>
            </a:r>
            <a:br>
              <a:rPr lang="en-US" altLang="en-US" sz="2800" spc="-150" dirty="0">
                <a:latin typeface="Avenir Black" panose="020B0803020203020204" pitchFamily="34" charset="0"/>
                <a:cs typeface="Arial" panose="020B0604020202020204" pitchFamily="34" charset="0"/>
              </a:rPr>
            </a:br>
            <a:r>
              <a:rPr lang="en-US" altLang="en-US" sz="2800" spc="-150" dirty="0">
                <a:latin typeface="Avenir Black" panose="020B0803020203020204" pitchFamily="34" charset="0"/>
                <a:cs typeface="Arial" panose="020B0604020202020204" pitchFamily="34" charset="0"/>
              </a:rPr>
              <a:t>get people in your door… until they’re hooked!</a:t>
            </a:r>
          </a:p>
        </p:txBody>
      </p:sp>
      <p:pic>
        <p:nvPicPr>
          <p:cNvPr id="7" name="Picture 54" descr="redeem.png">
            <a:extLst>
              <a:ext uri="{FF2B5EF4-FFF2-40B4-BE49-F238E27FC236}">
                <a16:creationId xmlns:a16="http://schemas.microsoft.com/office/drawing/2014/main" id="{6244A76B-0ADE-410C-A146-C9B2291D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586548"/>
            <a:ext cx="49085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4">
            <a:extLst>
              <a:ext uri="{FF2B5EF4-FFF2-40B4-BE49-F238E27FC236}">
                <a16:creationId xmlns:a16="http://schemas.microsoft.com/office/drawing/2014/main" id="{EA356143-7E5D-4B3F-8831-CA656E04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2750"/>
            <a:ext cx="91440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2800" b="1" spc="-100" dirty="0">
                <a:latin typeface="Avenir Black"/>
                <a:ea typeface="MS PGothic" panose="020B0600070205080204" pitchFamily="34" charset="-128"/>
                <a:cs typeface="Arial" panose="020B0604020202020204" pitchFamily="34" charset="0"/>
              </a:rPr>
              <a:t>Unfortunately, creating and managing a successful rewards program takes a lot of </a:t>
            </a:r>
            <a:r>
              <a:rPr lang="en-US" altLang="en-US" sz="2800" b="1" u="sng" spc="-100" dirty="0">
                <a:latin typeface="Avenir Black"/>
                <a:ea typeface="MS PGothic" panose="020B0600070205080204" pitchFamily="34" charset="-128"/>
                <a:cs typeface="Arial" panose="020B0604020202020204" pitchFamily="34" charset="0"/>
              </a:rPr>
              <a:t>work</a:t>
            </a:r>
            <a:r>
              <a:rPr lang="en-US" altLang="en-US" sz="2800" b="1" spc="-100" dirty="0">
                <a:latin typeface="Avenir Black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F6DD4-EBF7-43F5-8EC5-1930B6126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1555750"/>
            <a:ext cx="4022725" cy="308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kern="0" spc="-60" dirty="0">
                <a:latin typeface="Avenir Black" panose="020B0803020203020204" pitchFamily="34" charset="0"/>
                <a:cs typeface="Arial" panose="020B0604020202020204" pitchFamily="34" charset="0"/>
              </a:rPr>
              <a:t>Time-consuming to create and manage</a:t>
            </a:r>
          </a:p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kern="0" spc="-60" dirty="0">
                <a:latin typeface="Avenir Black" panose="020B0803020203020204" pitchFamily="34" charset="0"/>
                <a:cs typeface="Arial" panose="020B0604020202020204" pitchFamily="34" charset="0"/>
              </a:rPr>
              <a:t>Finding sponsors is challenging</a:t>
            </a:r>
          </a:p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kern="0" spc="-60" dirty="0">
                <a:latin typeface="Avenir Black" panose="020B0803020203020204" pitchFamily="34" charset="0"/>
                <a:cs typeface="Arial" panose="020B0604020202020204" pitchFamily="34" charset="0"/>
              </a:rPr>
              <a:t>People want easy technology and lots of choices</a:t>
            </a:r>
          </a:p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kern="0" spc="-60" dirty="0">
                <a:latin typeface="Avenir Black" panose="020B0803020203020204" pitchFamily="34" charset="0"/>
                <a:cs typeface="Arial" panose="020B0604020202020204" pitchFamily="34" charset="0"/>
              </a:rPr>
              <a:t>Participating in multiple reward programs for multiple organizations is CONFUSING</a:t>
            </a:r>
          </a:p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kern="0" spc="-60" dirty="0">
                <a:latin typeface="Avenir Black" panose="020B0803020203020204" pitchFamily="34" charset="0"/>
                <a:cs typeface="Arial" panose="020B0604020202020204" pitchFamily="34" charset="0"/>
              </a:rPr>
              <a:t>People want a PURPOSE</a:t>
            </a:r>
          </a:p>
          <a:p>
            <a:pPr marL="270000" indent="-270000" eaLnBrk="1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9BBB59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altLang="en-US" sz="2000" kern="0" spc="-60" dirty="0">
              <a:latin typeface="Avenir Black" panose="020B0803020203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34CE3B-0C7B-49EC-A4F0-6B6C61913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290" y="1666940"/>
            <a:ext cx="3940976" cy="1855726"/>
          </a:xfrm>
          <a:prstGeom prst="roundRect">
            <a:avLst>
              <a:gd name="adj" fmla="val 7302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6">
            <a:extLst>
              <a:ext uri="{FF2B5EF4-FFF2-40B4-BE49-F238E27FC236}">
                <a16:creationId xmlns:a16="http://schemas.microsoft.com/office/drawing/2014/main" id="{B758CBE6-19F1-43F5-B8C1-C924EF5C7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-69373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TextBox 4">
            <a:extLst>
              <a:ext uri="{FF2B5EF4-FFF2-40B4-BE49-F238E27FC236}">
                <a16:creationId xmlns:a16="http://schemas.microsoft.com/office/drawing/2014/main" id="{A2DF2384-788A-4DC1-A9A2-74356D5A4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15" y="367226"/>
            <a:ext cx="5486821" cy="80328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b="1" spc="-150" dirty="0">
                <a:latin typeface="Avenir Black" panose="020B0803020203020204" pitchFamily="34" charset="0"/>
              </a:rPr>
              <a:t>Our Solution: Engage customers  with </a:t>
            </a:r>
            <a:r>
              <a:rPr lang="en-US" altLang="en-US" sz="2800" b="1" spc="-150" dirty="0">
                <a:latin typeface="Avenir Black" panose="020B0803020203020204" pitchFamily="34" charset="0"/>
                <a:cs typeface="Arial" panose="020B0604020202020204" pitchFamily="34" charset="0"/>
              </a:rPr>
              <a:t>PeoplePoints</a:t>
            </a:r>
            <a:r>
              <a:rPr lang="en-US" altLang="en-US" sz="1800" b="1" spc="-150" baseline="50000" dirty="0">
                <a:latin typeface="Avenir Black" panose="020B0803020203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800" b="1" spc="-150" dirty="0">
                <a:latin typeface="Avenir Black" panose="020B0803020203020204" pitchFamily="34" charset="0"/>
                <a:cs typeface="Arial" panose="020B0604020202020204" pitchFamily="34" charset="0"/>
              </a:rPr>
              <a:t> Rewards!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F71446-3B49-42AE-B11A-DF0985C5C0F2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3724593"/>
            <a:ext cx="5275262" cy="865187"/>
            <a:chOff x="341743" y="3967163"/>
            <a:chExt cx="5275063" cy="865188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1125E9A-DB26-4B39-BF13-33326CBE41F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045" y="4008438"/>
              <a:ext cx="3998761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1430" tIns="45715" rIns="91430" bIns="45715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6FA428"/>
                </a:buClr>
                <a:buFont typeface="Arial" charset="0"/>
                <a:buNone/>
                <a:defRPr/>
              </a:pPr>
              <a:r>
                <a:rPr lang="en-US" altLang="en-US" spc="-50" dirty="0">
                  <a:latin typeface="Avenir Medium" charset="0"/>
                  <a:ea typeface="Avenir Medium" charset="0"/>
                  <a:cs typeface="Avenir Medium" charset="0"/>
                </a:rPr>
                <a:t>Citizens redeem points for goods &amp; services from participating businesses or donate to a cause or nonprofit </a:t>
              </a:r>
            </a:p>
          </p:txBody>
        </p:sp>
        <p:grpSp>
          <p:nvGrpSpPr>
            <p:cNvPr id="30740" name="Group 7">
              <a:extLst>
                <a:ext uri="{FF2B5EF4-FFF2-40B4-BE49-F238E27FC236}">
                  <a16:creationId xmlns:a16="http://schemas.microsoft.com/office/drawing/2014/main" id="{922A9B95-7CBB-4D15-B021-4546AE064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743" y="3967163"/>
              <a:ext cx="1066800" cy="865188"/>
              <a:chOff x="7153446" y="2004540"/>
              <a:chExt cx="1066800" cy="865829"/>
            </a:xfrm>
          </p:grpSpPr>
          <p:sp>
            <p:nvSpPr>
              <p:cNvPr id="30741" name="Rounded Rectangle 94">
                <a:extLst>
                  <a:ext uri="{FF2B5EF4-FFF2-40B4-BE49-F238E27FC236}">
                    <a16:creationId xmlns:a16="http://schemas.microsoft.com/office/drawing/2014/main" id="{29305103-B28F-4F1E-9EE7-A46FB7216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3446" y="2004540"/>
                <a:ext cx="1066800" cy="865829"/>
              </a:xfrm>
              <a:prstGeom prst="roundRect">
                <a:avLst>
                  <a:gd name="adj" fmla="val 10755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endParaRPr lang="en-US" altLang="en-US">
                  <a:latin typeface="Avenir Heavy" panose="020B0703020203020204" pitchFamily="34" charset="0"/>
                </a:endParaRPr>
              </a:p>
            </p:txBody>
          </p:sp>
          <p:pic>
            <p:nvPicPr>
              <p:cNvPr id="30742" name="Picture 6" descr="shopping_bags_only.png">
                <a:extLst>
                  <a:ext uri="{FF2B5EF4-FFF2-40B4-BE49-F238E27FC236}">
                    <a16:creationId xmlns:a16="http://schemas.microsoft.com/office/drawing/2014/main" id="{9206A5E3-65C6-4599-991D-45D449871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" t="4103" r="3868" b="3740"/>
              <a:stretch>
                <a:fillRect/>
              </a:stretch>
            </p:blipFill>
            <p:spPr bwMode="auto">
              <a:xfrm>
                <a:off x="7226900" y="2045731"/>
                <a:ext cx="926758" cy="782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F60E6-6C41-467B-8A97-6A0C77DF2F47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2549843"/>
            <a:ext cx="5426075" cy="863600"/>
            <a:chOff x="326321" y="2747216"/>
            <a:chExt cx="5425782" cy="865093"/>
          </a:xfrm>
        </p:grpSpPr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E09AA2A8-D62E-4F2A-819C-4CE270AD26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476" y="2796513"/>
              <a:ext cx="4133627" cy="60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1430" tIns="45715" rIns="91430" bIns="45715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6FA428"/>
                </a:buClr>
                <a:buFont typeface="Arial" charset="0"/>
                <a:buNone/>
                <a:defRPr/>
              </a:pPr>
              <a:r>
                <a:rPr lang="en-US" altLang="en-US" spc="-50" dirty="0">
                  <a:latin typeface="Avenir Medium" charset="0"/>
                  <a:ea typeface="Avenir Medium" charset="0"/>
                  <a:cs typeface="Avenir Medium" charset="0"/>
                </a:rPr>
                <a:t>Citizens earn points as they take quizzes, volunteer and other activities from you and your partners</a:t>
              </a:r>
              <a:endParaRPr lang="en-US" altLang="en-US" u="sng" spc="-50" dirty="0">
                <a:latin typeface="Avenir Black" panose="020B0803020203020204" pitchFamily="34" charset="0"/>
                <a:ea typeface="Avenir Medium" charset="0"/>
                <a:cs typeface="Avenir Medium" charset="0"/>
              </a:endParaRPr>
            </a:p>
          </p:txBody>
        </p:sp>
        <p:pic>
          <p:nvPicPr>
            <p:cNvPr id="3" name="Picture 2" descr="iStock_000009311779Medium[1].jpg">
              <a:extLst>
                <a:ext uri="{FF2B5EF4-FFF2-40B4-BE49-F238E27FC236}">
                  <a16:creationId xmlns:a16="http://schemas.microsoft.com/office/drawing/2014/main" id="{02A15DA2-10D4-4145-9DB6-5F809E5BB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1" t="25134" r="34176" b="5625"/>
            <a:stretch/>
          </p:blipFill>
          <p:spPr>
            <a:xfrm>
              <a:off x="326321" y="2747216"/>
              <a:ext cx="1097645" cy="865093"/>
            </a:xfrm>
            <a:prstGeom prst="roundRect">
              <a:avLst>
                <a:gd name="adj" fmla="val 10810"/>
              </a:avLst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CA3C09-6143-476A-A253-FD7A2784FCB9}"/>
              </a:ext>
            </a:extLst>
          </p:cNvPr>
          <p:cNvGrpSpPr>
            <a:grpSpLocks/>
          </p:cNvGrpSpPr>
          <p:nvPr/>
        </p:nvGrpSpPr>
        <p:grpSpPr bwMode="auto">
          <a:xfrm>
            <a:off x="5895975" y="0"/>
            <a:ext cx="2844800" cy="5143500"/>
            <a:chOff x="5922963" y="0"/>
            <a:chExt cx="2763837" cy="4996125"/>
          </a:xfrm>
        </p:grpSpPr>
        <p:pic>
          <p:nvPicPr>
            <p:cNvPr id="30735" name="Picture 1">
              <a:hlinkClick r:id="rId4"/>
              <a:extLst>
                <a:ext uri="{FF2B5EF4-FFF2-40B4-BE49-F238E27FC236}">
                  <a16:creationId xmlns:a16="http://schemas.microsoft.com/office/drawing/2014/main" id="{E90393A7-3CE8-4ABD-A017-D6EF7BD0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63" y="0"/>
              <a:ext cx="2763837" cy="499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1">
              <a:extLst>
                <a:ext uri="{FF2B5EF4-FFF2-40B4-BE49-F238E27FC236}">
                  <a16:creationId xmlns:a16="http://schemas.microsoft.com/office/drawing/2014/main" id="{D00D7FB0-E4E7-487E-AF34-22A2B7549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69411" y="273826"/>
              <a:ext cx="2477612" cy="4404644"/>
            </a:xfrm>
            <a:prstGeom prst="rect">
              <a:avLst/>
            </a:prstGeom>
            <a:noFill/>
            <a:ln>
              <a:noFill/>
            </a:ln>
            <a:effectLst>
              <a:innerShdw blurRad="63500" dist="25400" dir="13500000">
                <a:prstClr val="black">
                  <a:alpha val="58000"/>
                </a:prstClr>
              </a:innerShdw>
            </a:effectLst>
            <a:extLst>
              <a:ext uri="{909E8E84-426E-40dd-AFC4-6F175D3DCCD1}"/>
              <a:ext uri="{91240B29-F687-4f45-9708-019B960494DF}"/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AA236A-8978-4701-B6A2-E810FD304E1D}"/>
              </a:ext>
            </a:extLst>
          </p:cNvPr>
          <p:cNvGrpSpPr>
            <a:grpSpLocks/>
          </p:cNvGrpSpPr>
          <p:nvPr/>
        </p:nvGrpSpPr>
        <p:grpSpPr bwMode="auto">
          <a:xfrm>
            <a:off x="494665" y="1495743"/>
            <a:ext cx="5326698" cy="801677"/>
            <a:chOff x="494127" y="1693863"/>
            <a:chExt cx="5326386" cy="801677"/>
          </a:xfrm>
        </p:grpSpPr>
        <p:grpSp>
          <p:nvGrpSpPr>
            <p:cNvPr id="30730" name="Group 6">
              <a:extLst>
                <a:ext uri="{FF2B5EF4-FFF2-40B4-BE49-F238E27FC236}">
                  <a16:creationId xmlns:a16="http://schemas.microsoft.com/office/drawing/2014/main" id="{91E7243E-99E5-43B0-8DAB-2277F0C025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127" y="1728459"/>
              <a:ext cx="719776" cy="767081"/>
              <a:chOff x="2147250" y="3446992"/>
              <a:chExt cx="719776" cy="767621"/>
            </a:xfrm>
          </p:grpSpPr>
          <p:pic>
            <p:nvPicPr>
              <p:cNvPr id="30732" name="Picture 4">
                <a:extLst>
                  <a:ext uri="{FF2B5EF4-FFF2-40B4-BE49-F238E27FC236}">
                    <a16:creationId xmlns:a16="http://schemas.microsoft.com/office/drawing/2014/main" id="{1C7970E7-B941-4E88-817C-04DC509ED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2975" y="3716138"/>
                <a:ext cx="654051" cy="49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8" name="Oval 101">
                <a:extLst>
                  <a:ext uri="{FF2B5EF4-FFF2-40B4-BE49-F238E27FC236}">
                    <a16:creationId xmlns:a16="http://schemas.microsoft.com/office/drawing/2014/main" id="{AC5C1910-3344-48EA-8EC8-AA89D9AD9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250" y="3446992"/>
                <a:ext cx="709572" cy="70852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en-US">
                  <a:latin typeface="Avenir Heavy" charset="0"/>
                  <a:ea typeface="MS PGothic" charset="-128"/>
                </a:endParaRPr>
              </a:p>
            </p:txBody>
          </p:sp>
          <p:pic>
            <p:nvPicPr>
              <p:cNvPr id="30734" name="Picture 14">
                <a:extLst>
                  <a:ext uri="{FF2B5EF4-FFF2-40B4-BE49-F238E27FC236}">
                    <a16:creationId xmlns:a16="http://schemas.microsoft.com/office/drawing/2014/main" id="{5BCE162A-ACF8-4BC8-A053-095817383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904" y="3631605"/>
                <a:ext cx="32226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8563491-4ADC-4C10-8F54-2708203462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0709" y="1693863"/>
              <a:ext cx="4209804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1430" tIns="45715" rIns="91430" bIns="45715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6FA428"/>
                </a:buClr>
                <a:buFont typeface="Arial" charset="0"/>
                <a:buNone/>
                <a:defRPr/>
              </a:pPr>
              <a:r>
                <a:rPr lang="en-US" altLang="en-US" spc="-50" dirty="0">
                  <a:latin typeface="Avenir Medium" charset="0"/>
                  <a:ea typeface="Avenir Medium" charset="0"/>
                  <a:cs typeface="Avenir Medium" charset="0"/>
                </a:rPr>
                <a:t>Create a Rewards Program at </a:t>
              </a:r>
              <a:r>
                <a:rPr lang="en-US" altLang="en-US" spc="-50" dirty="0">
                  <a:latin typeface="Avenir Black" panose="020B0803020203020204" pitchFamily="34" charset="0"/>
                  <a:ea typeface="Avenir Medium" charset="0"/>
                  <a:cs typeface="Avenir Medium" charset="0"/>
                </a:rPr>
                <a:t>MyPeoplePoints.com </a:t>
              </a:r>
              <a:r>
                <a:rPr lang="en-US" altLang="en-US" spc="-50" dirty="0">
                  <a:latin typeface="Avenir Medium" panose="02000603020000020003" pitchFamily="2" charset="0"/>
                  <a:ea typeface="Avenir Medium" charset="0"/>
                  <a:cs typeface="Avenir Medium" charset="0"/>
                </a:rPr>
                <a:t>for your city, nonprofit, or business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15"/>
          <p:cNvSpPr>
            <a:spLocks/>
          </p:cNvSpPr>
          <p:nvPr/>
        </p:nvSpPr>
        <p:spPr bwMode="auto">
          <a:xfrm>
            <a:off x="5146675" y="2552700"/>
            <a:ext cx="808038" cy="438150"/>
          </a:xfrm>
          <a:custGeom>
            <a:avLst/>
            <a:gdLst>
              <a:gd name="T0" fmla="*/ 2147483646 w 923"/>
              <a:gd name="T1" fmla="*/ 2147483646 h 501"/>
              <a:gd name="T2" fmla="*/ 2147483646 w 923"/>
              <a:gd name="T3" fmla="*/ 0 h 501"/>
              <a:gd name="T4" fmla="*/ 2147483646 w 923"/>
              <a:gd name="T5" fmla="*/ 0 h 501"/>
              <a:gd name="T6" fmla="*/ 0 w 923"/>
              <a:gd name="T7" fmla="*/ 0 h 501"/>
              <a:gd name="T8" fmla="*/ 2147483646 w 923"/>
              <a:gd name="T9" fmla="*/ 2147483646 h 5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23" h="501">
                <a:moveTo>
                  <a:pt x="460" y="501"/>
                </a:moveTo>
                <a:lnTo>
                  <a:pt x="923" y="0"/>
                </a:lnTo>
                <a:lnTo>
                  <a:pt x="460" y="0"/>
                </a:lnTo>
                <a:lnTo>
                  <a:pt x="0" y="0"/>
                </a:lnTo>
                <a:lnTo>
                  <a:pt x="460" y="50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Freeform 19"/>
          <p:cNvSpPr>
            <a:spLocks/>
          </p:cNvSpPr>
          <p:nvPr/>
        </p:nvSpPr>
        <p:spPr bwMode="auto">
          <a:xfrm>
            <a:off x="3186113" y="2230438"/>
            <a:ext cx="806450" cy="436562"/>
          </a:xfrm>
          <a:custGeom>
            <a:avLst/>
            <a:gdLst>
              <a:gd name="T0" fmla="*/ 2147483646 w 923"/>
              <a:gd name="T1" fmla="*/ 0 h 500"/>
              <a:gd name="T2" fmla="*/ 0 w 923"/>
              <a:gd name="T3" fmla="*/ 2147483646 h 500"/>
              <a:gd name="T4" fmla="*/ 2147483646 w 923"/>
              <a:gd name="T5" fmla="*/ 2147483646 h 500"/>
              <a:gd name="T6" fmla="*/ 2147483646 w 923"/>
              <a:gd name="T7" fmla="*/ 2147483646 h 500"/>
              <a:gd name="T8" fmla="*/ 2147483646 w 923"/>
              <a:gd name="T9" fmla="*/ 0 h 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23" h="500">
                <a:moveTo>
                  <a:pt x="460" y="0"/>
                </a:moveTo>
                <a:lnTo>
                  <a:pt x="0" y="500"/>
                </a:lnTo>
                <a:lnTo>
                  <a:pt x="460" y="500"/>
                </a:lnTo>
                <a:lnTo>
                  <a:pt x="923" y="500"/>
                </a:lnTo>
                <a:lnTo>
                  <a:pt x="46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CB301A-A9AC-4655-88C8-D8D8F728BEE8}"/>
              </a:ext>
            </a:extLst>
          </p:cNvPr>
          <p:cNvGrpSpPr/>
          <p:nvPr/>
        </p:nvGrpSpPr>
        <p:grpSpPr>
          <a:xfrm rot="210210">
            <a:off x="4081043" y="4362930"/>
            <a:ext cx="951934" cy="615340"/>
            <a:chOff x="4614163" y="4111886"/>
            <a:chExt cx="1594903" cy="1030962"/>
          </a:xfrm>
          <a:solidFill>
            <a:srgbClr val="FFC000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F0D86D-320A-41AD-8FF5-C6221F2F30E6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4614163" y="4132642"/>
              <a:ext cx="437220" cy="807106"/>
            </a:xfrm>
            <a:custGeom>
              <a:avLst/>
              <a:gdLst>
                <a:gd name="T0" fmla="*/ 0 w 500"/>
                <a:gd name="T1" fmla="*/ 464 h 923"/>
                <a:gd name="T2" fmla="*/ 500 w 500"/>
                <a:gd name="T3" fmla="*/ 923 h 923"/>
                <a:gd name="T4" fmla="*/ 500 w 500"/>
                <a:gd name="T5" fmla="*/ 464 h 923"/>
                <a:gd name="T6" fmla="*/ 500 w 500"/>
                <a:gd name="T7" fmla="*/ 0 h 923"/>
                <a:gd name="T8" fmla="*/ 0 w 500"/>
                <a:gd name="T9" fmla="*/ 464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923">
                  <a:moveTo>
                    <a:pt x="0" y="464"/>
                  </a:moveTo>
                  <a:lnTo>
                    <a:pt x="500" y="923"/>
                  </a:lnTo>
                  <a:lnTo>
                    <a:pt x="500" y="464"/>
                  </a:lnTo>
                  <a:lnTo>
                    <a:pt x="500" y="0"/>
                  </a:lnTo>
                  <a:lnTo>
                    <a:pt x="0" y="4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244DEE3-E353-4474-A7A8-1BF238B447E5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5101151" y="4111886"/>
              <a:ext cx="1107915" cy="1030962"/>
            </a:xfrm>
            <a:custGeom>
              <a:avLst/>
              <a:gdLst>
                <a:gd name="T0" fmla="*/ 196 w 306"/>
                <a:gd name="T1" fmla="*/ 0 h 285"/>
                <a:gd name="T2" fmla="*/ 0 w 306"/>
                <a:gd name="T3" fmla="*/ 175 h 285"/>
                <a:gd name="T4" fmla="*/ 0 w 306"/>
                <a:gd name="T5" fmla="*/ 231 h 285"/>
                <a:gd name="T6" fmla="*/ 0 w 306"/>
                <a:gd name="T7" fmla="*/ 285 h 285"/>
                <a:gd name="T8" fmla="*/ 306 w 306"/>
                <a:gd name="T9" fmla="*/ 9 h 285"/>
                <a:gd name="T10" fmla="*/ 255 w 306"/>
                <a:gd name="T11" fmla="*/ 65 h 285"/>
                <a:gd name="T12" fmla="*/ 196 w 306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85">
                  <a:moveTo>
                    <a:pt x="196" y="0"/>
                  </a:moveTo>
                  <a:cubicBezTo>
                    <a:pt x="177" y="95"/>
                    <a:pt x="98" y="167"/>
                    <a:pt x="0" y="175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56" y="277"/>
                    <a:pt x="283" y="160"/>
                    <a:pt x="306" y="9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196" y="0"/>
                    <a:pt x="196" y="0"/>
                    <a:pt x="1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B4F265-251C-4757-9C86-EE7883842E9A}"/>
              </a:ext>
            </a:extLst>
          </p:cNvPr>
          <p:cNvGrpSpPr/>
          <p:nvPr/>
        </p:nvGrpSpPr>
        <p:grpSpPr>
          <a:xfrm rot="16200000">
            <a:off x="6248498" y="2308025"/>
            <a:ext cx="951930" cy="615338"/>
            <a:chOff x="4614163" y="4111886"/>
            <a:chExt cx="1594903" cy="1030962"/>
          </a:xfrm>
          <a:solidFill>
            <a:srgbClr val="FFC000"/>
          </a:solidFill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0ADD6CD-138D-4E69-9114-47E88A63F99C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4614163" y="4132642"/>
              <a:ext cx="437220" cy="807106"/>
            </a:xfrm>
            <a:custGeom>
              <a:avLst/>
              <a:gdLst>
                <a:gd name="T0" fmla="*/ 0 w 500"/>
                <a:gd name="T1" fmla="*/ 464 h 923"/>
                <a:gd name="T2" fmla="*/ 500 w 500"/>
                <a:gd name="T3" fmla="*/ 923 h 923"/>
                <a:gd name="T4" fmla="*/ 500 w 500"/>
                <a:gd name="T5" fmla="*/ 464 h 923"/>
                <a:gd name="T6" fmla="*/ 500 w 500"/>
                <a:gd name="T7" fmla="*/ 0 h 923"/>
                <a:gd name="T8" fmla="*/ 0 w 500"/>
                <a:gd name="T9" fmla="*/ 464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923">
                  <a:moveTo>
                    <a:pt x="0" y="464"/>
                  </a:moveTo>
                  <a:lnTo>
                    <a:pt x="500" y="923"/>
                  </a:lnTo>
                  <a:lnTo>
                    <a:pt x="500" y="464"/>
                  </a:lnTo>
                  <a:lnTo>
                    <a:pt x="500" y="0"/>
                  </a:lnTo>
                  <a:lnTo>
                    <a:pt x="0" y="4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8528DD7-91F8-4850-BADA-9C8FB1FD71E6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5101151" y="4111886"/>
              <a:ext cx="1107915" cy="1030962"/>
            </a:xfrm>
            <a:custGeom>
              <a:avLst/>
              <a:gdLst>
                <a:gd name="T0" fmla="*/ 196 w 306"/>
                <a:gd name="T1" fmla="*/ 0 h 285"/>
                <a:gd name="T2" fmla="*/ 0 w 306"/>
                <a:gd name="T3" fmla="*/ 175 h 285"/>
                <a:gd name="T4" fmla="*/ 0 w 306"/>
                <a:gd name="T5" fmla="*/ 231 h 285"/>
                <a:gd name="T6" fmla="*/ 0 w 306"/>
                <a:gd name="T7" fmla="*/ 285 h 285"/>
                <a:gd name="T8" fmla="*/ 306 w 306"/>
                <a:gd name="T9" fmla="*/ 9 h 285"/>
                <a:gd name="T10" fmla="*/ 255 w 306"/>
                <a:gd name="T11" fmla="*/ 65 h 285"/>
                <a:gd name="T12" fmla="*/ 196 w 306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85">
                  <a:moveTo>
                    <a:pt x="196" y="0"/>
                  </a:moveTo>
                  <a:cubicBezTo>
                    <a:pt x="177" y="95"/>
                    <a:pt x="98" y="167"/>
                    <a:pt x="0" y="175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56" y="277"/>
                    <a:pt x="283" y="160"/>
                    <a:pt x="306" y="9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196" y="0"/>
                    <a:pt x="196" y="0"/>
                    <a:pt x="1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</p:grpSp>
      <p:sp>
        <p:nvSpPr>
          <p:cNvPr id="34822" name="Freeform 27"/>
          <p:cNvSpPr>
            <a:spLocks/>
          </p:cNvSpPr>
          <p:nvPr/>
        </p:nvSpPr>
        <p:spPr bwMode="auto">
          <a:xfrm>
            <a:off x="3186113" y="2230438"/>
            <a:ext cx="806450" cy="436562"/>
          </a:xfrm>
          <a:custGeom>
            <a:avLst/>
            <a:gdLst>
              <a:gd name="T0" fmla="*/ 2147483646 w 923"/>
              <a:gd name="T1" fmla="*/ 0 h 500"/>
              <a:gd name="T2" fmla="*/ 0 w 923"/>
              <a:gd name="T3" fmla="*/ 2147483646 h 500"/>
              <a:gd name="T4" fmla="*/ 2147483646 w 923"/>
              <a:gd name="T5" fmla="*/ 2147483646 h 500"/>
              <a:gd name="T6" fmla="*/ 2147483646 w 923"/>
              <a:gd name="T7" fmla="*/ 2147483646 h 500"/>
              <a:gd name="T8" fmla="*/ 2147483646 w 923"/>
              <a:gd name="T9" fmla="*/ 0 h 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23" h="500">
                <a:moveTo>
                  <a:pt x="460" y="0"/>
                </a:moveTo>
                <a:lnTo>
                  <a:pt x="0" y="500"/>
                </a:lnTo>
                <a:lnTo>
                  <a:pt x="460" y="500"/>
                </a:lnTo>
                <a:lnTo>
                  <a:pt x="923" y="500"/>
                </a:lnTo>
                <a:lnTo>
                  <a:pt x="46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A587CB-D8DC-4EC8-A1F9-648219659133}"/>
              </a:ext>
            </a:extLst>
          </p:cNvPr>
          <p:cNvGrpSpPr/>
          <p:nvPr/>
        </p:nvGrpSpPr>
        <p:grpSpPr>
          <a:xfrm rot="5803734">
            <a:off x="2044616" y="2257886"/>
            <a:ext cx="951932" cy="615340"/>
            <a:chOff x="4614163" y="4111886"/>
            <a:chExt cx="1594903" cy="1030962"/>
          </a:xfrm>
          <a:solidFill>
            <a:srgbClr val="FFC000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423E26-AAC6-4F3E-9F0A-D8A584106C5F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4614163" y="4132642"/>
              <a:ext cx="437220" cy="807106"/>
            </a:xfrm>
            <a:custGeom>
              <a:avLst/>
              <a:gdLst>
                <a:gd name="T0" fmla="*/ 0 w 500"/>
                <a:gd name="T1" fmla="*/ 464 h 923"/>
                <a:gd name="T2" fmla="*/ 500 w 500"/>
                <a:gd name="T3" fmla="*/ 923 h 923"/>
                <a:gd name="T4" fmla="*/ 500 w 500"/>
                <a:gd name="T5" fmla="*/ 464 h 923"/>
                <a:gd name="T6" fmla="*/ 500 w 500"/>
                <a:gd name="T7" fmla="*/ 0 h 923"/>
                <a:gd name="T8" fmla="*/ 0 w 500"/>
                <a:gd name="T9" fmla="*/ 464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923">
                  <a:moveTo>
                    <a:pt x="0" y="464"/>
                  </a:moveTo>
                  <a:lnTo>
                    <a:pt x="500" y="923"/>
                  </a:lnTo>
                  <a:lnTo>
                    <a:pt x="500" y="464"/>
                  </a:lnTo>
                  <a:lnTo>
                    <a:pt x="500" y="0"/>
                  </a:lnTo>
                  <a:lnTo>
                    <a:pt x="0" y="4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463EAD-EBC9-4D2B-AF39-08F94141A7C8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5101151" y="4111886"/>
              <a:ext cx="1107915" cy="1030962"/>
            </a:xfrm>
            <a:custGeom>
              <a:avLst/>
              <a:gdLst>
                <a:gd name="T0" fmla="*/ 196 w 306"/>
                <a:gd name="T1" fmla="*/ 0 h 285"/>
                <a:gd name="T2" fmla="*/ 0 w 306"/>
                <a:gd name="T3" fmla="*/ 175 h 285"/>
                <a:gd name="T4" fmla="*/ 0 w 306"/>
                <a:gd name="T5" fmla="*/ 231 h 285"/>
                <a:gd name="T6" fmla="*/ 0 w 306"/>
                <a:gd name="T7" fmla="*/ 285 h 285"/>
                <a:gd name="T8" fmla="*/ 306 w 306"/>
                <a:gd name="T9" fmla="*/ 9 h 285"/>
                <a:gd name="T10" fmla="*/ 255 w 306"/>
                <a:gd name="T11" fmla="*/ 65 h 285"/>
                <a:gd name="T12" fmla="*/ 196 w 306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85">
                  <a:moveTo>
                    <a:pt x="196" y="0"/>
                  </a:moveTo>
                  <a:cubicBezTo>
                    <a:pt x="177" y="95"/>
                    <a:pt x="98" y="167"/>
                    <a:pt x="0" y="175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56" y="277"/>
                    <a:pt x="283" y="160"/>
                    <a:pt x="306" y="9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196" y="0"/>
                    <a:pt x="196" y="0"/>
                    <a:pt x="1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2C8E371-6B13-417A-8BD0-8E6A1BAB8672}"/>
              </a:ext>
            </a:extLst>
          </p:cNvPr>
          <p:cNvGrpSpPr/>
          <p:nvPr/>
        </p:nvGrpSpPr>
        <p:grpSpPr>
          <a:xfrm rot="11130907">
            <a:off x="4133508" y="827970"/>
            <a:ext cx="951934" cy="615340"/>
            <a:chOff x="4614163" y="4111886"/>
            <a:chExt cx="1594903" cy="1030962"/>
          </a:xfrm>
          <a:solidFill>
            <a:srgbClr val="FFC000"/>
          </a:solidFill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EF7B892-6ED9-415B-911B-23EDB9632672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4614163" y="4132642"/>
              <a:ext cx="437220" cy="807106"/>
            </a:xfrm>
            <a:custGeom>
              <a:avLst/>
              <a:gdLst>
                <a:gd name="T0" fmla="*/ 0 w 500"/>
                <a:gd name="T1" fmla="*/ 464 h 923"/>
                <a:gd name="T2" fmla="*/ 500 w 500"/>
                <a:gd name="T3" fmla="*/ 923 h 923"/>
                <a:gd name="T4" fmla="*/ 500 w 500"/>
                <a:gd name="T5" fmla="*/ 464 h 923"/>
                <a:gd name="T6" fmla="*/ 500 w 500"/>
                <a:gd name="T7" fmla="*/ 0 h 923"/>
                <a:gd name="T8" fmla="*/ 0 w 500"/>
                <a:gd name="T9" fmla="*/ 464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923">
                  <a:moveTo>
                    <a:pt x="0" y="464"/>
                  </a:moveTo>
                  <a:lnTo>
                    <a:pt x="500" y="923"/>
                  </a:lnTo>
                  <a:lnTo>
                    <a:pt x="500" y="464"/>
                  </a:lnTo>
                  <a:lnTo>
                    <a:pt x="500" y="0"/>
                  </a:lnTo>
                  <a:lnTo>
                    <a:pt x="0" y="4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DD4A0A0-7E2E-4426-AE96-F6D2F25A9C35}"/>
                </a:ext>
              </a:extLst>
            </p:cNvPr>
            <p:cNvSpPr>
              <a:spLocks/>
            </p:cNvSpPr>
            <p:nvPr/>
          </p:nvSpPr>
          <p:spPr bwMode="auto">
            <a:xfrm rot="1744659">
              <a:off x="5101151" y="4111886"/>
              <a:ext cx="1107915" cy="1030962"/>
            </a:xfrm>
            <a:custGeom>
              <a:avLst/>
              <a:gdLst>
                <a:gd name="T0" fmla="*/ 196 w 306"/>
                <a:gd name="T1" fmla="*/ 0 h 285"/>
                <a:gd name="T2" fmla="*/ 0 w 306"/>
                <a:gd name="T3" fmla="*/ 175 h 285"/>
                <a:gd name="T4" fmla="*/ 0 w 306"/>
                <a:gd name="T5" fmla="*/ 231 h 285"/>
                <a:gd name="T6" fmla="*/ 0 w 306"/>
                <a:gd name="T7" fmla="*/ 285 h 285"/>
                <a:gd name="T8" fmla="*/ 306 w 306"/>
                <a:gd name="T9" fmla="*/ 9 h 285"/>
                <a:gd name="T10" fmla="*/ 255 w 306"/>
                <a:gd name="T11" fmla="*/ 65 h 285"/>
                <a:gd name="T12" fmla="*/ 196 w 306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85">
                  <a:moveTo>
                    <a:pt x="196" y="0"/>
                  </a:moveTo>
                  <a:cubicBezTo>
                    <a:pt x="177" y="95"/>
                    <a:pt x="98" y="167"/>
                    <a:pt x="0" y="175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56" y="277"/>
                    <a:pt x="283" y="160"/>
                    <a:pt x="306" y="9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196" y="0"/>
                    <a:pt x="196" y="0"/>
                    <a:pt x="1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MS PGothic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7500" y="3236913"/>
            <a:ext cx="3427413" cy="1722437"/>
            <a:chOff x="5397092" y="3135376"/>
            <a:chExt cx="3427821" cy="1723317"/>
          </a:xfrm>
        </p:grpSpPr>
        <p:pic>
          <p:nvPicPr>
            <p:cNvPr id="34847" name="Picture 52" descr="compman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"/>
            <a:stretch>
              <a:fillRect/>
            </a:stretch>
          </p:blipFill>
          <p:spPr bwMode="auto">
            <a:xfrm>
              <a:off x="5737255" y="3135376"/>
              <a:ext cx="2727325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25" descr="jogg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9"/>
            <a:stretch>
              <a:fillRect/>
            </a:stretch>
          </p:blipFill>
          <p:spPr bwMode="auto">
            <a:xfrm>
              <a:off x="5888067" y="3225863"/>
              <a:ext cx="576263" cy="94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49" descr="rak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292" y="3252851"/>
              <a:ext cx="5461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8680BBB-6F80-4F2E-8787-023A69EC2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092" y="4318667"/>
              <a:ext cx="3427821" cy="5400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rgbClr val="77933C"/>
                </a:buClr>
                <a:buSzPct val="130000"/>
                <a:defRPr/>
              </a:pP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2. Citizens and members </a:t>
              </a:r>
              <a:r>
                <a:rPr lang="en-US" altLang="en-US" sz="1600" b="1" spc="-40" dirty="0">
                  <a:solidFill>
                    <a:srgbClr val="7DAC41"/>
                  </a:solidFill>
                  <a:latin typeface="Avenir Heavy" charset="0"/>
                  <a:ea typeface="Avenir Heavy" charset="0"/>
                  <a:cs typeface="Avenir Heavy" charset="0"/>
                </a:rPr>
                <a:t>earn</a:t>
              </a:r>
              <a:r>
                <a:rPr lang="en-US" altLang="en-US" sz="1600" spc="-40" dirty="0">
                  <a:solidFill>
                    <a:prstClr val="white"/>
                  </a:solidFill>
                  <a:latin typeface="Avenir Light" charset="0"/>
                  <a:ea typeface="Avenir Light" charset="0"/>
                  <a:cs typeface="Avenir Light" charset="0"/>
                </a:rPr>
                <a:t> </a:t>
              </a: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points through community activities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5925" y="2963863"/>
            <a:ext cx="2889250" cy="1989137"/>
            <a:chOff x="415925" y="2862263"/>
            <a:chExt cx="2889250" cy="1989137"/>
          </a:xfrm>
        </p:grpSpPr>
        <p:pic>
          <p:nvPicPr>
            <p:cNvPr id="34845" name="Picture 54" descr="redee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25" y="2862263"/>
              <a:ext cx="2559050" cy="148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6" name="Rectangle 57"/>
            <p:cNvSpPr>
              <a:spLocks noChangeArrowheads="1"/>
            </p:cNvSpPr>
            <p:nvPr/>
          </p:nvSpPr>
          <p:spPr bwMode="auto">
            <a:xfrm>
              <a:off x="415925" y="4311650"/>
              <a:ext cx="288925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rgbClr val="77933C"/>
                </a:buClr>
                <a:buSzPct val="130000"/>
              </a:pPr>
              <a:r>
                <a:rPr lang="en-US" altLang="en-US" sz="1600" dirty="0">
                  <a:latin typeface="Avenir Light" charset="0"/>
                  <a:ea typeface="Avenir Light" charset="0"/>
                  <a:cs typeface="Avenir Light" charset="0"/>
                </a:rPr>
                <a:t>3. Users</a:t>
              </a:r>
              <a:r>
                <a:rPr lang="en-US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rPr>
                <a:t> </a:t>
              </a:r>
              <a:r>
                <a:rPr lang="en-US" altLang="en-US" sz="1600" b="1" dirty="0">
                  <a:solidFill>
                    <a:srgbClr val="7DAC41"/>
                  </a:solidFill>
                  <a:latin typeface="Avenir Heavy" charset="0"/>
                  <a:ea typeface="Avenir Heavy" charset="0"/>
                  <a:cs typeface="Avenir Heavy" charset="0"/>
                </a:rPr>
                <a:t>redeem</a:t>
              </a:r>
              <a:r>
                <a:rPr lang="en-US" altLang="en-US" sz="1600" dirty="0">
                  <a:solidFill>
                    <a:srgbClr val="FFC000"/>
                  </a:solidFill>
                  <a:latin typeface="Avenir Light" charset="0"/>
                  <a:ea typeface="Avenir Light" charset="0"/>
                  <a:cs typeface="Avenir Light" charset="0"/>
                </a:rPr>
                <a:t> </a:t>
              </a:r>
              <a:r>
                <a:rPr lang="en-US" altLang="en-US" sz="1600" dirty="0">
                  <a:latin typeface="Avenir Light" charset="0"/>
                  <a:ea typeface="Avenir Light" charset="0"/>
                  <a:cs typeface="Avenir Light" charset="0"/>
                </a:rPr>
                <a:t>points for rewards from businesses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43513" y="855663"/>
            <a:ext cx="3581400" cy="1095375"/>
            <a:chOff x="5243513" y="492125"/>
            <a:chExt cx="3581400" cy="1095375"/>
          </a:xfrm>
        </p:grpSpPr>
        <p:sp>
          <p:nvSpPr>
            <p:cNvPr id="34839" name="Freeform 10"/>
            <p:cNvSpPr>
              <a:spLocks noChangeAspect="1" noChangeArrowheads="1"/>
            </p:cNvSpPr>
            <p:nvPr/>
          </p:nvSpPr>
          <p:spPr bwMode="auto">
            <a:xfrm>
              <a:off x="5854700" y="1193800"/>
              <a:ext cx="241300" cy="393700"/>
            </a:xfrm>
            <a:custGeom>
              <a:avLst/>
              <a:gdLst>
                <a:gd name="T0" fmla="*/ 2147483646 w 2005"/>
                <a:gd name="T1" fmla="*/ 2147483646 h 3314"/>
                <a:gd name="T2" fmla="*/ 2147483646 w 2005"/>
                <a:gd name="T3" fmla="*/ 2147483646 h 3314"/>
                <a:gd name="T4" fmla="*/ 2147483646 w 2005"/>
                <a:gd name="T5" fmla="*/ 2147483646 h 3314"/>
                <a:gd name="T6" fmla="*/ 2147483646 w 2005"/>
                <a:gd name="T7" fmla="*/ 2147483646 h 3314"/>
                <a:gd name="T8" fmla="*/ 2147483646 w 2005"/>
                <a:gd name="T9" fmla="*/ 2147483646 h 3314"/>
                <a:gd name="T10" fmla="*/ 2147483646 w 2005"/>
                <a:gd name="T11" fmla="*/ 2147483646 h 3314"/>
                <a:gd name="T12" fmla="*/ 2147483646 w 2005"/>
                <a:gd name="T13" fmla="*/ 2147483646 h 3314"/>
                <a:gd name="T14" fmla="*/ 2147483646 w 2005"/>
                <a:gd name="T15" fmla="*/ 2147483646 h 3314"/>
                <a:gd name="T16" fmla="*/ 2147483646 w 2005"/>
                <a:gd name="T17" fmla="*/ 2147483646 h 3314"/>
                <a:gd name="T18" fmla="*/ 2147483646 w 2005"/>
                <a:gd name="T19" fmla="*/ 2147483646 h 3314"/>
                <a:gd name="T20" fmla="*/ 2147483646 w 2005"/>
                <a:gd name="T21" fmla="*/ 2147483646 h 3314"/>
                <a:gd name="T22" fmla="*/ 2147483646 w 2005"/>
                <a:gd name="T23" fmla="*/ 2147483646 h 3314"/>
                <a:gd name="T24" fmla="*/ 2147483646 w 2005"/>
                <a:gd name="T25" fmla="*/ 2147483646 h 3314"/>
                <a:gd name="T26" fmla="*/ 2147483646 w 2005"/>
                <a:gd name="T27" fmla="*/ 0 h 3314"/>
                <a:gd name="T28" fmla="*/ 2147483646 w 2005"/>
                <a:gd name="T29" fmla="*/ 0 h 3314"/>
                <a:gd name="T30" fmla="*/ 2147483646 w 2005"/>
                <a:gd name="T31" fmla="*/ 2147483646 h 3314"/>
                <a:gd name="T32" fmla="*/ 2147483646 w 2005"/>
                <a:gd name="T33" fmla="*/ 2147483646 h 3314"/>
                <a:gd name="T34" fmla="*/ 2147483646 w 2005"/>
                <a:gd name="T35" fmla="*/ 2147483646 h 3314"/>
                <a:gd name="T36" fmla="*/ 2147483646 w 2005"/>
                <a:gd name="T37" fmla="*/ 2147483646 h 3314"/>
                <a:gd name="T38" fmla="*/ 2147483646 w 2005"/>
                <a:gd name="T39" fmla="*/ 2147483646 h 3314"/>
                <a:gd name="T40" fmla="*/ 2147483646 w 2005"/>
                <a:gd name="T41" fmla="*/ 2147483646 h 3314"/>
                <a:gd name="T42" fmla="*/ 2147483646 w 2005"/>
                <a:gd name="T43" fmla="*/ 2147483646 h 3314"/>
                <a:gd name="T44" fmla="*/ 2147483646 w 2005"/>
                <a:gd name="T45" fmla="*/ 2147483646 h 3314"/>
                <a:gd name="T46" fmla="*/ 2147483646 w 2005"/>
                <a:gd name="T47" fmla="*/ 2147483646 h 3314"/>
                <a:gd name="T48" fmla="*/ 2147483646 w 2005"/>
                <a:gd name="T49" fmla="*/ 2147483646 h 3314"/>
                <a:gd name="T50" fmla="*/ 2147483646 w 2005"/>
                <a:gd name="T51" fmla="*/ 2147483646 h 3314"/>
                <a:gd name="T52" fmla="*/ 2147483646 w 2005"/>
                <a:gd name="T53" fmla="*/ 2147483646 h 3314"/>
                <a:gd name="T54" fmla="*/ 2147483646 w 2005"/>
                <a:gd name="T55" fmla="*/ 2147483646 h 3314"/>
                <a:gd name="T56" fmla="*/ 2147483646 w 2005"/>
                <a:gd name="T57" fmla="*/ 2147483646 h 3314"/>
                <a:gd name="T58" fmla="*/ 2147483646 w 2005"/>
                <a:gd name="T59" fmla="*/ 2147483646 h 3314"/>
                <a:gd name="T60" fmla="*/ 2147483646 w 2005"/>
                <a:gd name="T61" fmla="*/ 2147483646 h 3314"/>
                <a:gd name="T62" fmla="*/ 2147483646 w 2005"/>
                <a:gd name="T63" fmla="*/ 2147483646 h 3314"/>
                <a:gd name="T64" fmla="*/ 2147483646 w 2005"/>
                <a:gd name="T65" fmla="*/ 2147483646 h 3314"/>
                <a:gd name="T66" fmla="*/ 2147483646 w 2005"/>
                <a:gd name="T67" fmla="*/ 2147483646 h 3314"/>
                <a:gd name="T68" fmla="*/ 2147483646 w 2005"/>
                <a:gd name="T69" fmla="*/ 2147483646 h 3314"/>
                <a:gd name="T70" fmla="*/ 2147483646 w 2005"/>
                <a:gd name="T71" fmla="*/ 2147483646 h 3314"/>
                <a:gd name="T72" fmla="*/ 2147483646 w 2005"/>
                <a:gd name="T73" fmla="*/ 2147483646 h 3314"/>
                <a:gd name="T74" fmla="*/ 2147483646 w 2005"/>
                <a:gd name="T75" fmla="*/ 2147483646 h 3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05" h="3314">
                  <a:moveTo>
                    <a:pt x="1441" y="1570"/>
                  </a:moveTo>
                  <a:lnTo>
                    <a:pt x="1441" y="1570"/>
                  </a:lnTo>
                  <a:cubicBezTo>
                    <a:pt x="687" y="1354"/>
                    <a:pt x="687" y="1354"/>
                    <a:pt x="687" y="1354"/>
                  </a:cubicBezTo>
                  <a:cubicBezTo>
                    <a:pt x="583" y="1325"/>
                    <a:pt x="501" y="1243"/>
                    <a:pt x="484" y="1135"/>
                  </a:cubicBezTo>
                  <a:cubicBezTo>
                    <a:pt x="459" y="974"/>
                    <a:pt x="588" y="829"/>
                    <a:pt x="749" y="829"/>
                  </a:cubicBezTo>
                  <a:cubicBezTo>
                    <a:pt x="1225" y="829"/>
                    <a:pt x="1225" y="829"/>
                    <a:pt x="1225" y="829"/>
                  </a:cubicBezTo>
                  <a:cubicBezTo>
                    <a:pt x="1329" y="829"/>
                    <a:pt x="1428" y="862"/>
                    <a:pt x="1511" y="920"/>
                  </a:cubicBezTo>
                  <a:cubicBezTo>
                    <a:pt x="1552" y="949"/>
                    <a:pt x="1610" y="944"/>
                    <a:pt x="1643" y="911"/>
                  </a:cubicBezTo>
                  <a:cubicBezTo>
                    <a:pt x="1792" y="762"/>
                    <a:pt x="1792" y="762"/>
                    <a:pt x="1792" y="762"/>
                  </a:cubicBezTo>
                  <a:cubicBezTo>
                    <a:pt x="1838" y="717"/>
                    <a:pt x="1834" y="642"/>
                    <a:pt x="1784" y="605"/>
                  </a:cubicBezTo>
                  <a:cubicBezTo>
                    <a:pt x="1623" y="481"/>
                    <a:pt x="1428" y="414"/>
                    <a:pt x="1225" y="414"/>
                  </a:cubicBezTo>
                  <a:cubicBezTo>
                    <a:pt x="1209" y="414"/>
                    <a:pt x="1209" y="414"/>
                    <a:pt x="1209" y="414"/>
                  </a:cubicBezTo>
                  <a:cubicBezTo>
                    <a:pt x="1209" y="104"/>
                    <a:pt x="1209" y="104"/>
                    <a:pt x="1209" y="104"/>
                  </a:cubicBezTo>
                  <a:cubicBezTo>
                    <a:pt x="1209" y="50"/>
                    <a:pt x="1159" y="0"/>
                    <a:pt x="1105" y="0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840" y="0"/>
                    <a:pt x="795" y="50"/>
                    <a:pt x="795" y="104"/>
                  </a:cubicBezTo>
                  <a:cubicBezTo>
                    <a:pt x="795" y="414"/>
                    <a:pt x="795" y="414"/>
                    <a:pt x="795" y="414"/>
                  </a:cubicBezTo>
                  <a:cubicBezTo>
                    <a:pt x="778" y="414"/>
                    <a:pt x="778" y="414"/>
                    <a:pt x="778" y="414"/>
                  </a:cubicBezTo>
                  <a:cubicBezTo>
                    <a:pt x="459" y="414"/>
                    <a:pt x="165" y="621"/>
                    <a:pt x="91" y="932"/>
                  </a:cubicBezTo>
                  <a:cubicBezTo>
                    <a:pt x="0" y="1296"/>
                    <a:pt x="219" y="1648"/>
                    <a:pt x="563" y="1748"/>
                  </a:cubicBezTo>
                  <a:cubicBezTo>
                    <a:pt x="1312" y="1963"/>
                    <a:pt x="1312" y="1963"/>
                    <a:pt x="1312" y="1963"/>
                  </a:cubicBezTo>
                  <a:cubicBezTo>
                    <a:pt x="1416" y="1992"/>
                    <a:pt x="1498" y="2075"/>
                    <a:pt x="1515" y="2178"/>
                  </a:cubicBezTo>
                  <a:cubicBezTo>
                    <a:pt x="1540" y="2344"/>
                    <a:pt x="1411" y="2485"/>
                    <a:pt x="1254" y="2485"/>
                  </a:cubicBezTo>
                  <a:cubicBezTo>
                    <a:pt x="774" y="2485"/>
                    <a:pt x="774" y="2485"/>
                    <a:pt x="774" y="2485"/>
                  </a:cubicBezTo>
                  <a:cubicBezTo>
                    <a:pt x="670" y="2485"/>
                    <a:pt x="571" y="2456"/>
                    <a:pt x="488" y="2394"/>
                  </a:cubicBezTo>
                  <a:cubicBezTo>
                    <a:pt x="447" y="2365"/>
                    <a:pt x="389" y="2369"/>
                    <a:pt x="356" y="2406"/>
                  </a:cubicBezTo>
                  <a:cubicBezTo>
                    <a:pt x="207" y="2555"/>
                    <a:pt x="207" y="2555"/>
                    <a:pt x="207" y="2555"/>
                  </a:cubicBezTo>
                  <a:cubicBezTo>
                    <a:pt x="161" y="2597"/>
                    <a:pt x="169" y="2671"/>
                    <a:pt x="215" y="2708"/>
                  </a:cubicBezTo>
                  <a:cubicBezTo>
                    <a:pt x="377" y="2833"/>
                    <a:pt x="571" y="2899"/>
                    <a:pt x="774" y="2899"/>
                  </a:cubicBezTo>
                  <a:cubicBezTo>
                    <a:pt x="795" y="2899"/>
                    <a:pt x="795" y="2899"/>
                    <a:pt x="795" y="2899"/>
                  </a:cubicBezTo>
                  <a:cubicBezTo>
                    <a:pt x="795" y="3210"/>
                    <a:pt x="795" y="3210"/>
                    <a:pt x="795" y="3210"/>
                  </a:cubicBezTo>
                  <a:cubicBezTo>
                    <a:pt x="795" y="3267"/>
                    <a:pt x="840" y="3313"/>
                    <a:pt x="898" y="3313"/>
                  </a:cubicBezTo>
                  <a:cubicBezTo>
                    <a:pt x="1105" y="3313"/>
                    <a:pt x="1105" y="3313"/>
                    <a:pt x="1105" y="3313"/>
                  </a:cubicBezTo>
                  <a:cubicBezTo>
                    <a:pt x="1159" y="3313"/>
                    <a:pt x="1209" y="3267"/>
                    <a:pt x="1209" y="3210"/>
                  </a:cubicBezTo>
                  <a:cubicBezTo>
                    <a:pt x="1209" y="2899"/>
                    <a:pt x="1209" y="2899"/>
                    <a:pt x="1209" y="2899"/>
                  </a:cubicBezTo>
                  <a:cubicBezTo>
                    <a:pt x="1225" y="2899"/>
                    <a:pt x="1225" y="2899"/>
                    <a:pt x="1225" y="2899"/>
                  </a:cubicBezTo>
                  <a:cubicBezTo>
                    <a:pt x="1540" y="2899"/>
                    <a:pt x="1834" y="2696"/>
                    <a:pt x="1912" y="2385"/>
                  </a:cubicBezTo>
                  <a:cubicBezTo>
                    <a:pt x="2004" y="2021"/>
                    <a:pt x="1780" y="1665"/>
                    <a:pt x="1441" y="1570"/>
                  </a:cubicBezTo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Freeform 12"/>
            <p:cNvSpPr>
              <a:spLocks noChangeAspect="1" noChangeArrowheads="1"/>
            </p:cNvSpPr>
            <p:nvPr/>
          </p:nvSpPr>
          <p:spPr bwMode="auto">
            <a:xfrm>
              <a:off x="7954963" y="1223963"/>
              <a:ext cx="360362" cy="346075"/>
            </a:xfrm>
            <a:custGeom>
              <a:avLst/>
              <a:gdLst>
                <a:gd name="T0" fmla="*/ 0 w 1539"/>
                <a:gd name="T1" fmla="*/ 2147483646 h 1467"/>
                <a:gd name="T2" fmla="*/ 0 w 1539"/>
                <a:gd name="T3" fmla="*/ 2147483646 h 1467"/>
                <a:gd name="T4" fmla="*/ 2147483646 w 1539"/>
                <a:gd name="T5" fmla="*/ 2147483646 h 1467"/>
                <a:gd name="T6" fmla="*/ 2147483646 w 1539"/>
                <a:gd name="T7" fmla="*/ 2147483646 h 1467"/>
                <a:gd name="T8" fmla="*/ 2147483646 w 1539"/>
                <a:gd name="T9" fmla="*/ 2147483646 h 1467"/>
                <a:gd name="T10" fmla="*/ 2147483646 w 1539"/>
                <a:gd name="T11" fmla="*/ 0 h 1467"/>
                <a:gd name="T12" fmla="*/ 2147483646 w 1539"/>
                <a:gd name="T13" fmla="*/ 2147483646 h 1467"/>
                <a:gd name="T14" fmla="*/ 2147483646 w 1539"/>
                <a:gd name="T15" fmla="*/ 2147483646 h 1467"/>
                <a:gd name="T16" fmla="*/ 2147483646 w 1539"/>
                <a:gd name="T17" fmla="*/ 2147483646 h 1467"/>
                <a:gd name="T18" fmla="*/ 2147483646 w 1539"/>
                <a:gd name="T19" fmla="*/ 2147483646 h 1467"/>
                <a:gd name="T20" fmla="*/ 2147483646 w 1539"/>
                <a:gd name="T21" fmla="*/ 2147483646 h 1467"/>
                <a:gd name="T22" fmla="*/ 2147483646 w 1539"/>
                <a:gd name="T23" fmla="*/ 2147483646 h 1467"/>
                <a:gd name="T24" fmla="*/ 2147483646 w 1539"/>
                <a:gd name="T25" fmla="*/ 2147483646 h 1467"/>
                <a:gd name="T26" fmla="*/ 2147483646 w 1539"/>
                <a:gd name="T27" fmla="*/ 2147483646 h 1467"/>
                <a:gd name="T28" fmla="*/ 2147483646 w 1539"/>
                <a:gd name="T29" fmla="*/ 2147483646 h 1467"/>
                <a:gd name="T30" fmla="*/ 2147483646 w 1539"/>
                <a:gd name="T31" fmla="*/ 2147483646 h 1467"/>
                <a:gd name="T32" fmla="*/ 2147483646 w 1539"/>
                <a:gd name="T33" fmla="*/ 2147483646 h 1467"/>
                <a:gd name="T34" fmla="*/ 2147483646 w 1539"/>
                <a:gd name="T35" fmla="*/ 2147483646 h 1467"/>
                <a:gd name="T36" fmla="*/ 2147483646 w 1539"/>
                <a:gd name="T37" fmla="*/ 2147483646 h 1467"/>
                <a:gd name="T38" fmla="*/ 2147483646 w 1539"/>
                <a:gd name="T39" fmla="*/ 2147483646 h 1467"/>
                <a:gd name="T40" fmla="*/ 2147483646 w 1539"/>
                <a:gd name="T41" fmla="*/ 2147483646 h 1467"/>
                <a:gd name="T42" fmla="*/ 2147483646 w 1539"/>
                <a:gd name="T43" fmla="*/ 2147483646 h 1467"/>
                <a:gd name="T44" fmla="*/ 2147483646 w 1539"/>
                <a:gd name="T45" fmla="*/ 2147483646 h 1467"/>
                <a:gd name="T46" fmla="*/ 2147483646 w 1539"/>
                <a:gd name="T47" fmla="*/ 2147483646 h 1467"/>
                <a:gd name="T48" fmla="*/ 2147483646 w 1539"/>
                <a:gd name="T49" fmla="*/ 2147483646 h 1467"/>
                <a:gd name="T50" fmla="*/ 0 w 1539"/>
                <a:gd name="T51" fmla="*/ 2147483646 h 14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9" h="1467">
                  <a:moveTo>
                    <a:pt x="0" y="571"/>
                  </a:moveTo>
                  <a:lnTo>
                    <a:pt x="0" y="571"/>
                  </a:lnTo>
                  <a:cubicBezTo>
                    <a:pt x="0" y="545"/>
                    <a:pt x="17" y="532"/>
                    <a:pt x="51" y="528"/>
                  </a:cubicBezTo>
                  <a:cubicBezTo>
                    <a:pt x="514" y="459"/>
                    <a:pt x="514" y="459"/>
                    <a:pt x="514" y="459"/>
                  </a:cubicBezTo>
                  <a:cubicBezTo>
                    <a:pt x="726" y="39"/>
                    <a:pt x="726" y="39"/>
                    <a:pt x="726" y="39"/>
                  </a:cubicBezTo>
                  <a:cubicBezTo>
                    <a:pt x="734" y="13"/>
                    <a:pt x="752" y="0"/>
                    <a:pt x="769" y="0"/>
                  </a:cubicBezTo>
                  <a:cubicBezTo>
                    <a:pt x="786" y="0"/>
                    <a:pt x="804" y="13"/>
                    <a:pt x="812" y="39"/>
                  </a:cubicBezTo>
                  <a:cubicBezTo>
                    <a:pt x="1020" y="459"/>
                    <a:pt x="1020" y="459"/>
                    <a:pt x="1020" y="459"/>
                  </a:cubicBezTo>
                  <a:cubicBezTo>
                    <a:pt x="1486" y="528"/>
                    <a:pt x="1486" y="528"/>
                    <a:pt x="1486" y="528"/>
                  </a:cubicBezTo>
                  <a:cubicBezTo>
                    <a:pt x="1521" y="532"/>
                    <a:pt x="1538" y="545"/>
                    <a:pt x="1538" y="571"/>
                  </a:cubicBezTo>
                  <a:cubicBezTo>
                    <a:pt x="1538" y="584"/>
                    <a:pt x="1530" y="597"/>
                    <a:pt x="1512" y="614"/>
                  </a:cubicBezTo>
                  <a:cubicBezTo>
                    <a:pt x="1180" y="943"/>
                    <a:pt x="1180" y="943"/>
                    <a:pt x="1180" y="943"/>
                  </a:cubicBezTo>
                  <a:cubicBezTo>
                    <a:pt x="1257" y="1401"/>
                    <a:pt x="1257" y="1401"/>
                    <a:pt x="1257" y="1401"/>
                  </a:cubicBezTo>
                  <a:cubicBezTo>
                    <a:pt x="1257" y="1405"/>
                    <a:pt x="1257" y="1414"/>
                    <a:pt x="1257" y="1422"/>
                  </a:cubicBezTo>
                  <a:cubicBezTo>
                    <a:pt x="1257" y="1435"/>
                    <a:pt x="1253" y="1444"/>
                    <a:pt x="1249" y="1453"/>
                  </a:cubicBezTo>
                  <a:cubicBezTo>
                    <a:pt x="1240" y="1461"/>
                    <a:pt x="1231" y="1466"/>
                    <a:pt x="1218" y="1466"/>
                  </a:cubicBezTo>
                  <a:cubicBezTo>
                    <a:pt x="1210" y="1466"/>
                    <a:pt x="1197" y="1461"/>
                    <a:pt x="1184" y="1457"/>
                  </a:cubicBezTo>
                  <a:cubicBezTo>
                    <a:pt x="769" y="1236"/>
                    <a:pt x="769" y="1236"/>
                    <a:pt x="769" y="1236"/>
                  </a:cubicBezTo>
                  <a:cubicBezTo>
                    <a:pt x="354" y="1457"/>
                    <a:pt x="354" y="1457"/>
                    <a:pt x="354" y="1457"/>
                  </a:cubicBezTo>
                  <a:cubicBezTo>
                    <a:pt x="341" y="1461"/>
                    <a:pt x="328" y="1466"/>
                    <a:pt x="320" y="1466"/>
                  </a:cubicBezTo>
                  <a:cubicBezTo>
                    <a:pt x="307" y="1466"/>
                    <a:pt x="294" y="1461"/>
                    <a:pt x="289" y="1453"/>
                  </a:cubicBezTo>
                  <a:cubicBezTo>
                    <a:pt x="281" y="1444"/>
                    <a:pt x="281" y="1435"/>
                    <a:pt x="281" y="1422"/>
                  </a:cubicBezTo>
                  <a:cubicBezTo>
                    <a:pt x="281" y="1418"/>
                    <a:pt x="281" y="1409"/>
                    <a:pt x="281" y="1401"/>
                  </a:cubicBezTo>
                  <a:cubicBezTo>
                    <a:pt x="358" y="943"/>
                    <a:pt x="358" y="943"/>
                    <a:pt x="358" y="943"/>
                  </a:cubicBezTo>
                  <a:cubicBezTo>
                    <a:pt x="26" y="614"/>
                    <a:pt x="26" y="614"/>
                    <a:pt x="26" y="614"/>
                  </a:cubicBezTo>
                  <a:cubicBezTo>
                    <a:pt x="8" y="597"/>
                    <a:pt x="0" y="584"/>
                    <a:pt x="0" y="571"/>
                  </a:cubicBezTo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Freeform 2"/>
            <p:cNvSpPr>
              <a:spLocks noChangeAspect="1"/>
            </p:cNvSpPr>
            <p:nvPr/>
          </p:nvSpPr>
          <p:spPr bwMode="auto">
            <a:xfrm>
              <a:off x="6838950" y="1185863"/>
              <a:ext cx="395288" cy="382587"/>
            </a:xfrm>
            <a:custGeom>
              <a:avLst/>
              <a:gdLst>
                <a:gd name="T0" fmla="*/ 2147483646 w 1001"/>
                <a:gd name="T1" fmla="*/ 2147483646 h 962"/>
                <a:gd name="T2" fmla="*/ 2147483646 w 1001"/>
                <a:gd name="T3" fmla="*/ 2147483646 h 962"/>
                <a:gd name="T4" fmla="*/ 2147483646 w 1001"/>
                <a:gd name="T5" fmla="*/ 2147483646 h 962"/>
                <a:gd name="T6" fmla="*/ 2147483646 w 1001"/>
                <a:gd name="T7" fmla="*/ 2147483646 h 962"/>
                <a:gd name="T8" fmla="*/ 2147483646 w 1001"/>
                <a:gd name="T9" fmla="*/ 2147483646 h 962"/>
                <a:gd name="T10" fmla="*/ 2147483646 w 1001"/>
                <a:gd name="T11" fmla="*/ 2147483646 h 962"/>
                <a:gd name="T12" fmla="*/ 2147483646 w 1001"/>
                <a:gd name="T13" fmla="*/ 2147483646 h 962"/>
                <a:gd name="T14" fmla="*/ 2147483646 w 1001"/>
                <a:gd name="T15" fmla="*/ 2147483646 h 962"/>
                <a:gd name="T16" fmla="*/ 2147483646 w 1001"/>
                <a:gd name="T17" fmla="*/ 2147483646 h 962"/>
                <a:gd name="T18" fmla="*/ 2147483646 w 1001"/>
                <a:gd name="T19" fmla="*/ 2147483646 h 962"/>
                <a:gd name="T20" fmla="*/ 2147483646 w 1001"/>
                <a:gd name="T21" fmla="*/ 2147483646 h 962"/>
                <a:gd name="T22" fmla="*/ 2147483646 w 1001"/>
                <a:gd name="T23" fmla="*/ 2147483646 h 962"/>
                <a:gd name="T24" fmla="*/ 2147483646 w 1001"/>
                <a:gd name="T25" fmla="*/ 2147483646 h 962"/>
                <a:gd name="T26" fmla="*/ 2147483646 w 1001"/>
                <a:gd name="T27" fmla="*/ 2147483646 h 962"/>
                <a:gd name="T28" fmla="*/ 2147483646 w 1001"/>
                <a:gd name="T29" fmla="*/ 2147483646 h 962"/>
                <a:gd name="T30" fmla="*/ 2147483646 w 1001"/>
                <a:gd name="T31" fmla="*/ 2147483646 h 962"/>
                <a:gd name="T32" fmla="*/ 2147483646 w 1001"/>
                <a:gd name="T33" fmla="*/ 2147483646 h 962"/>
                <a:gd name="T34" fmla="*/ 2147483646 w 1001"/>
                <a:gd name="T35" fmla="*/ 2147483646 h 962"/>
                <a:gd name="T36" fmla="*/ 2147483646 w 1001"/>
                <a:gd name="T37" fmla="*/ 2147483646 h 962"/>
                <a:gd name="T38" fmla="*/ 2147483646 w 1001"/>
                <a:gd name="T39" fmla="*/ 2147483646 h 962"/>
                <a:gd name="T40" fmla="*/ 2147483646 w 1001"/>
                <a:gd name="T41" fmla="*/ 2147483646 h 962"/>
                <a:gd name="T42" fmla="*/ 2147483646 w 1001"/>
                <a:gd name="T43" fmla="*/ 2147483646 h 962"/>
                <a:gd name="T44" fmla="*/ 2147483646 w 1001"/>
                <a:gd name="T45" fmla="*/ 2147483646 h 962"/>
                <a:gd name="T46" fmla="*/ 2147483646 w 1001"/>
                <a:gd name="T47" fmla="*/ 2147483646 h 962"/>
                <a:gd name="T48" fmla="*/ 2147483646 w 1001"/>
                <a:gd name="T49" fmla="*/ 2147483646 h 962"/>
                <a:gd name="T50" fmla="*/ 0 w 1001"/>
                <a:gd name="T51" fmla="*/ 2147483646 h 962"/>
                <a:gd name="T52" fmla="*/ 0 w 1001"/>
                <a:gd name="T53" fmla="*/ 2147483646 h 962"/>
                <a:gd name="T54" fmla="*/ 2147483646 w 1001"/>
                <a:gd name="T55" fmla="*/ 2147483646 h 962"/>
                <a:gd name="T56" fmla="*/ 2147483646 w 1001"/>
                <a:gd name="T57" fmla="*/ 2147483646 h 962"/>
                <a:gd name="T58" fmla="*/ 2147483646 w 1001"/>
                <a:gd name="T59" fmla="*/ 2147483646 h 962"/>
                <a:gd name="T60" fmla="*/ 2147483646 w 1001"/>
                <a:gd name="T61" fmla="*/ 2147483646 h 962"/>
                <a:gd name="T62" fmla="*/ 2147483646 w 1001"/>
                <a:gd name="T63" fmla="*/ 2147483646 h 962"/>
                <a:gd name="T64" fmla="*/ 2147483646 w 1001"/>
                <a:gd name="T65" fmla="*/ 2147483646 h 962"/>
                <a:gd name="T66" fmla="*/ 2147483646 w 1001"/>
                <a:gd name="T67" fmla="*/ 2147483646 h 962"/>
                <a:gd name="T68" fmla="*/ 2147483646 w 1001"/>
                <a:gd name="T69" fmla="*/ 2147483646 h 962"/>
                <a:gd name="T70" fmla="*/ 2147483646 w 1001"/>
                <a:gd name="T71" fmla="*/ 2147483646 h 962"/>
                <a:gd name="T72" fmla="*/ 2147483646 w 1001"/>
                <a:gd name="T73" fmla="*/ 2147483646 h 962"/>
                <a:gd name="T74" fmla="*/ 2147483646 w 1001"/>
                <a:gd name="T75" fmla="*/ 2147483646 h 962"/>
                <a:gd name="T76" fmla="*/ 2147483646 w 1001"/>
                <a:gd name="T77" fmla="*/ 2147483646 h 962"/>
                <a:gd name="T78" fmla="*/ 2147483646 w 1001"/>
                <a:gd name="T79" fmla="*/ 2147483646 h 962"/>
                <a:gd name="T80" fmla="*/ 2147483646 w 1001"/>
                <a:gd name="T81" fmla="*/ 2147483646 h 962"/>
                <a:gd name="T82" fmla="*/ 2147483646 w 1001"/>
                <a:gd name="T83" fmla="*/ 2147483646 h 962"/>
                <a:gd name="T84" fmla="*/ 2147483646 w 1001"/>
                <a:gd name="T85" fmla="*/ 2147483646 h 962"/>
                <a:gd name="T86" fmla="*/ 0 w 1001"/>
                <a:gd name="T87" fmla="*/ 2147483646 h 962"/>
                <a:gd name="T88" fmla="*/ 0 w 1001"/>
                <a:gd name="T89" fmla="*/ 2147483646 h 962"/>
                <a:gd name="T90" fmla="*/ 2147483646 w 1001"/>
                <a:gd name="T91" fmla="*/ 2147483646 h 962"/>
                <a:gd name="T92" fmla="*/ 2147483646 w 1001"/>
                <a:gd name="T93" fmla="*/ 2147483646 h 962"/>
                <a:gd name="T94" fmla="*/ 2147483646 w 1001"/>
                <a:gd name="T95" fmla="*/ 2147483646 h 962"/>
                <a:gd name="T96" fmla="*/ 2147483646 w 1001"/>
                <a:gd name="T97" fmla="*/ 2147483646 h 962"/>
                <a:gd name="T98" fmla="*/ 2147483646 w 1001"/>
                <a:gd name="T99" fmla="*/ 2147483646 h 962"/>
                <a:gd name="T100" fmla="*/ 2147483646 w 1001"/>
                <a:gd name="T101" fmla="*/ 2147483646 h 962"/>
                <a:gd name="T102" fmla="*/ 2147483646 w 1001"/>
                <a:gd name="T103" fmla="*/ 2147483646 h 962"/>
                <a:gd name="T104" fmla="*/ 2147483646 w 1001"/>
                <a:gd name="T105" fmla="*/ 2147483646 h 962"/>
                <a:gd name="T106" fmla="*/ 2147483646 w 1001"/>
                <a:gd name="T107" fmla="*/ 2147483646 h 962"/>
                <a:gd name="T108" fmla="*/ 2147483646 w 1001"/>
                <a:gd name="T109" fmla="*/ 2147483646 h 962"/>
                <a:gd name="T110" fmla="*/ 2147483646 w 1001"/>
                <a:gd name="T111" fmla="*/ 2147483646 h 962"/>
                <a:gd name="T112" fmla="*/ 2147483646 w 1001"/>
                <a:gd name="T113" fmla="*/ 2147483646 h 962"/>
                <a:gd name="T114" fmla="*/ 2147483646 w 1001"/>
                <a:gd name="T115" fmla="*/ 2147483646 h 962"/>
                <a:gd name="T116" fmla="*/ 2147483646 w 1001"/>
                <a:gd name="T117" fmla="*/ 2147483646 h 962"/>
                <a:gd name="T118" fmla="*/ 2147483646 w 1001"/>
                <a:gd name="T119" fmla="*/ 2147483646 h 962"/>
                <a:gd name="T120" fmla="*/ 2147483646 w 1001"/>
                <a:gd name="T121" fmla="*/ 2147483646 h 9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1" h="962">
                  <a:moveTo>
                    <a:pt x="949" y="862"/>
                  </a:moveTo>
                  <a:lnTo>
                    <a:pt x="949" y="862"/>
                  </a:lnTo>
                  <a:cubicBezTo>
                    <a:pt x="933" y="862"/>
                    <a:pt x="933" y="862"/>
                    <a:pt x="933" y="862"/>
                  </a:cubicBezTo>
                  <a:cubicBezTo>
                    <a:pt x="933" y="745"/>
                    <a:pt x="933" y="745"/>
                    <a:pt x="933" y="745"/>
                  </a:cubicBezTo>
                  <a:cubicBezTo>
                    <a:pt x="933" y="718"/>
                    <a:pt x="911" y="696"/>
                    <a:pt x="883" y="696"/>
                  </a:cubicBezTo>
                  <a:cubicBezTo>
                    <a:pt x="849" y="696"/>
                    <a:pt x="849" y="696"/>
                    <a:pt x="849" y="696"/>
                  </a:cubicBezTo>
                  <a:cubicBezTo>
                    <a:pt x="849" y="381"/>
                    <a:pt x="849" y="381"/>
                    <a:pt x="849" y="381"/>
                  </a:cubicBezTo>
                  <a:cubicBezTo>
                    <a:pt x="749" y="381"/>
                    <a:pt x="749" y="381"/>
                    <a:pt x="749" y="381"/>
                  </a:cubicBezTo>
                  <a:cubicBezTo>
                    <a:pt x="749" y="696"/>
                    <a:pt x="749" y="696"/>
                    <a:pt x="749" y="696"/>
                  </a:cubicBezTo>
                  <a:cubicBezTo>
                    <a:pt x="649" y="696"/>
                    <a:pt x="649" y="696"/>
                    <a:pt x="649" y="696"/>
                  </a:cubicBezTo>
                  <a:cubicBezTo>
                    <a:pt x="649" y="381"/>
                    <a:pt x="649" y="381"/>
                    <a:pt x="649" y="381"/>
                  </a:cubicBezTo>
                  <a:cubicBezTo>
                    <a:pt x="549" y="381"/>
                    <a:pt x="549" y="381"/>
                    <a:pt x="549" y="381"/>
                  </a:cubicBezTo>
                  <a:cubicBezTo>
                    <a:pt x="549" y="696"/>
                    <a:pt x="549" y="696"/>
                    <a:pt x="549" y="696"/>
                  </a:cubicBezTo>
                  <a:cubicBezTo>
                    <a:pt x="450" y="696"/>
                    <a:pt x="450" y="696"/>
                    <a:pt x="450" y="696"/>
                  </a:cubicBezTo>
                  <a:cubicBezTo>
                    <a:pt x="450" y="381"/>
                    <a:pt x="450" y="381"/>
                    <a:pt x="450" y="381"/>
                  </a:cubicBezTo>
                  <a:cubicBezTo>
                    <a:pt x="350" y="381"/>
                    <a:pt x="350" y="381"/>
                    <a:pt x="350" y="381"/>
                  </a:cubicBezTo>
                  <a:cubicBezTo>
                    <a:pt x="350" y="696"/>
                    <a:pt x="350" y="696"/>
                    <a:pt x="350" y="696"/>
                  </a:cubicBezTo>
                  <a:cubicBezTo>
                    <a:pt x="250" y="696"/>
                    <a:pt x="250" y="696"/>
                    <a:pt x="250" y="696"/>
                  </a:cubicBezTo>
                  <a:cubicBezTo>
                    <a:pt x="250" y="381"/>
                    <a:pt x="250" y="381"/>
                    <a:pt x="250" y="381"/>
                  </a:cubicBezTo>
                  <a:cubicBezTo>
                    <a:pt x="149" y="381"/>
                    <a:pt x="149" y="381"/>
                    <a:pt x="149" y="381"/>
                  </a:cubicBezTo>
                  <a:cubicBezTo>
                    <a:pt x="149" y="696"/>
                    <a:pt x="149" y="696"/>
                    <a:pt x="149" y="696"/>
                  </a:cubicBezTo>
                  <a:cubicBezTo>
                    <a:pt x="116" y="696"/>
                    <a:pt x="116" y="696"/>
                    <a:pt x="116" y="696"/>
                  </a:cubicBezTo>
                  <a:cubicBezTo>
                    <a:pt x="88" y="696"/>
                    <a:pt x="67" y="718"/>
                    <a:pt x="67" y="745"/>
                  </a:cubicBezTo>
                  <a:cubicBezTo>
                    <a:pt x="67" y="862"/>
                    <a:pt x="67" y="862"/>
                    <a:pt x="67" y="862"/>
                  </a:cubicBezTo>
                  <a:cubicBezTo>
                    <a:pt x="49" y="862"/>
                    <a:pt x="49" y="862"/>
                    <a:pt x="49" y="862"/>
                  </a:cubicBezTo>
                  <a:cubicBezTo>
                    <a:pt x="21" y="862"/>
                    <a:pt x="0" y="884"/>
                    <a:pt x="0" y="911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0" y="953"/>
                    <a:pt x="7" y="961"/>
                    <a:pt x="16" y="961"/>
                  </a:cubicBezTo>
                  <a:cubicBezTo>
                    <a:pt x="983" y="961"/>
                    <a:pt x="983" y="961"/>
                    <a:pt x="983" y="961"/>
                  </a:cubicBezTo>
                  <a:cubicBezTo>
                    <a:pt x="992" y="961"/>
                    <a:pt x="1000" y="953"/>
                    <a:pt x="1000" y="944"/>
                  </a:cubicBezTo>
                  <a:cubicBezTo>
                    <a:pt x="1000" y="911"/>
                    <a:pt x="1000" y="911"/>
                    <a:pt x="1000" y="911"/>
                  </a:cubicBezTo>
                  <a:cubicBezTo>
                    <a:pt x="1000" y="884"/>
                    <a:pt x="977" y="862"/>
                    <a:pt x="949" y="862"/>
                  </a:cubicBezTo>
                  <a:close/>
                  <a:moveTo>
                    <a:pt x="833" y="862"/>
                  </a:moveTo>
                  <a:lnTo>
                    <a:pt x="833" y="862"/>
                  </a:lnTo>
                  <a:cubicBezTo>
                    <a:pt x="167" y="862"/>
                    <a:pt x="167" y="862"/>
                    <a:pt x="167" y="862"/>
                  </a:cubicBezTo>
                  <a:cubicBezTo>
                    <a:pt x="167" y="795"/>
                    <a:pt x="167" y="795"/>
                    <a:pt x="167" y="795"/>
                  </a:cubicBezTo>
                  <a:cubicBezTo>
                    <a:pt x="833" y="795"/>
                    <a:pt x="833" y="795"/>
                    <a:pt x="833" y="795"/>
                  </a:cubicBezTo>
                  <a:lnTo>
                    <a:pt x="833" y="862"/>
                  </a:lnTo>
                  <a:close/>
                  <a:moveTo>
                    <a:pt x="984" y="193"/>
                  </a:moveTo>
                  <a:lnTo>
                    <a:pt x="984" y="193"/>
                  </a:lnTo>
                  <a:cubicBezTo>
                    <a:pt x="530" y="6"/>
                    <a:pt x="530" y="6"/>
                    <a:pt x="530" y="6"/>
                  </a:cubicBezTo>
                  <a:cubicBezTo>
                    <a:pt x="510" y="0"/>
                    <a:pt x="488" y="0"/>
                    <a:pt x="468" y="6"/>
                  </a:cubicBezTo>
                  <a:cubicBezTo>
                    <a:pt x="16" y="193"/>
                    <a:pt x="16" y="193"/>
                    <a:pt x="16" y="193"/>
                  </a:cubicBezTo>
                  <a:cubicBezTo>
                    <a:pt x="5" y="197"/>
                    <a:pt x="0" y="206"/>
                    <a:pt x="0" y="217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7"/>
                    <a:pt x="11" y="299"/>
                    <a:pt x="24" y="299"/>
                  </a:cubicBezTo>
                  <a:cubicBezTo>
                    <a:pt x="67" y="299"/>
                    <a:pt x="67" y="299"/>
                    <a:pt x="67" y="299"/>
                  </a:cubicBezTo>
                  <a:cubicBezTo>
                    <a:pt x="67" y="324"/>
                    <a:pt x="67" y="324"/>
                    <a:pt x="67" y="324"/>
                  </a:cubicBezTo>
                  <a:cubicBezTo>
                    <a:pt x="67" y="338"/>
                    <a:pt x="77" y="348"/>
                    <a:pt x="91" y="348"/>
                  </a:cubicBezTo>
                  <a:cubicBezTo>
                    <a:pt x="908" y="348"/>
                    <a:pt x="908" y="348"/>
                    <a:pt x="908" y="348"/>
                  </a:cubicBezTo>
                  <a:cubicBezTo>
                    <a:pt x="921" y="348"/>
                    <a:pt x="933" y="338"/>
                    <a:pt x="933" y="324"/>
                  </a:cubicBezTo>
                  <a:cubicBezTo>
                    <a:pt x="933" y="299"/>
                    <a:pt x="933" y="299"/>
                    <a:pt x="933" y="299"/>
                  </a:cubicBezTo>
                  <a:cubicBezTo>
                    <a:pt x="975" y="299"/>
                    <a:pt x="975" y="299"/>
                    <a:pt x="975" y="299"/>
                  </a:cubicBezTo>
                  <a:cubicBezTo>
                    <a:pt x="988" y="299"/>
                    <a:pt x="1000" y="287"/>
                    <a:pt x="1000" y="274"/>
                  </a:cubicBezTo>
                  <a:cubicBezTo>
                    <a:pt x="1000" y="217"/>
                    <a:pt x="1000" y="217"/>
                    <a:pt x="1000" y="217"/>
                  </a:cubicBezTo>
                  <a:cubicBezTo>
                    <a:pt x="1000" y="206"/>
                    <a:pt x="993" y="197"/>
                    <a:pt x="984" y="193"/>
                  </a:cubicBezTo>
                  <a:close/>
                  <a:moveTo>
                    <a:pt x="100" y="249"/>
                  </a:moveTo>
                  <a:lnTo>
                    <a:pt x="100" y="249"/>
                  </a:lnTo>
                  <a:cubicBezTo>
                    <a:pt x="500" y="100"/>
                    <a:pt x="500" y="100"/>
                    <a:pt x="500" y="100"/>
                  </a:cubicBezTo>
                  <a:cubicBezTo>
                    <a:pt x="900" y="249"/>
                    <a:pt x="900" y="249"/>
                    <a:pt x="900" y="249"/>
                  </a:cubicBezTo>
                  <a:lnTo>
                    <a:pt x="100" y="249"/>
                  </a:lnTo>
                  <a:close/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Right Arrow 46"/>
            <p:cNvSpPr>
              <a:spLocks noChangeArrowheads="1"/>
            </p:cNvSpPr>
            <p:nvPr/>
          </p:nvSpPr>
          <p:spPr bwMode="auto">
            <a:xfrm>
              <a:off x="7415213" y="1336674"/>
              <a:ext cx="381000" cy="121330"/>
            </a:xfrm>
            <a:prstGeom prst="rightArrow">
              <a:avLst>
                <a:gd name="adj1" fmla="val 11905"/>
                <a:gd name="adj2" fmla="val 78571"/>
              </a:avLst>
            </a:prstGeom>
            <a:solidFill>
              <a:srgbClr val="7D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DCC35"/>
                </a:solidFill>
                <a:latin typeface="Calibri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245A89-E9C3-4733-AB63-E3F3F2B28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513" y="492125"/>
              <a:ext cx="3581400" cy="5397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rgbClr val="77933C"/>
                </a:buClr>
                <a:buSzPct val="130000"/>
                <a:defRPr/>
              </a:pP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1. Cities &amp; organizations </a:t>
              </a:r>
              <a:r>
                <a:rPr lang="en-US" altLang="en-US" sz="1600" b="1" spc="-40" dirty="0">
                  <a:solidFill>
                    <a:srgbClr val="7DAC41"/>
                  </a:solidFill>
                  <a:latin typeface="Avenir Heavy" charset="0"/>
                  <a:ea typeface="Avenir Heavy" charset="0"/>
                  <a:cs typeface="Avenir Heavy" charset="0"/>
                </a:rPr>
                <a:t>buy</a:t>
              </a: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 or </a:t>
              </a:r>
              <a:r>
                <a:rPr lang="en-US" altLang="en-US" sz="1600" b="1" spc="-40" dirty="0">
                  <a:solidFill>
                    <a:srgbClr val="7DAC41"/>
                  </a:solidFill>
                  <a:latin typeface="Avenir Heavy" charset="0"/>
                  <a:ea typeface="Avenir Heavy" charset="0"/>
                  <a:cs typeface="Avenir Heavy" charset="0"/>
                </a:rPr>
                <a:t>receive</a:t>
              </a:r>
              <a:r>
                <a:rPr lang="en-US" altLang="en-US" sz="1600" spc="-40" dirty="0">
                  <a:solidFill>
                    <a:prstClr val="white"/>
                  </a:solidFill>
                  <a:latin typeface="Avenir Light" charset="0"/>
                  <a:ea typeface="Avenir Light" charset="0"/>
                  <a:cs typeface="Avenir Light" charset="0"/>
                </a:rPr>
                <a:t> </a:t>
              </a: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points for rewards programs</a:t>
              </a:r>
            </a:p>
          </p:txBody>
        </p:sp>
        <p:sp>
          <p:nvSpPr>
            <p:cNvPr id="42" name="Right Arrow 46"/>
            <p:cNvSpPr>
              <a:spLocks noChangeArrowheads="1"/>
            </p:cNvSpPr>
            <p:nvPr/>
          </p:nvSpPr>
          <p:spPr bwMode="auto">
            <a:xfrm>
              <a:off x="6274111" y="1336674"/>
              <a:ext cx="381000" cy="121330"/>
            </a:xfrm>
            <a:prstGeom prst="rightArrow">
              <a:avLst>
                <a:gd name="adj1" fmla="val 11905"/>
                <a:gd name="adj2" fmla="val 78571"/>
              </a:avLst>
            </a:prstGeom>
            <a:solidFill>
              <a:srgbClr val="7D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DCC35"/>
                </a:solidFill>
                <a:latin typeface="Calibri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838" y="855663"/>
            <a:ext cx="3586162" cy="1090612"/>
            <a:chOff x="223838" y="492125"/>
            <a:chExt cx="3586369" cy="109053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9E4D430-DBF8-4491-9EFC-0FDC01560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38" y="492125"/>
              <a:ext cx="3586369" cy="53971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rgbClr val="77933C"/>
                </a:buClr>
                <a:buSzPct val="130000"/>
                <a:defRPr/>
              </a:pP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4. Businesses reuse points for incentives or </a:t>
              </a:r>
              <a:r>
                <a:rPr lang="en-US" altLang="en-US" sz="1600" b="1" spc="-40" dirty="0">
                  <a:solidFill>
                    <a:srgbClr val="7DAC41"/>
                  </a:solidFill>
                  <a:latin typeface="Avenir Heavy" charset="0"/>
                  <a:ea typeface="Avenir Heavy" charset="0"/>
                  <a:cs typeface="Avenir Heavy" charset="0"/>
                </a:rPr>
                <a:t>donate</a:t>
              </a:r>
              <a:r>
                <a:rPr lang="en-US" altLang="en-US" sz="1600" spc="-40" dirty="0">
                  <a:solidFill>
                    <a:prstClr val="white"/>
                  </a:solidFill>
                  <a:latin typeface="Avenir Light" charset="0"/>
                  <a:ea typeface="Avenir Light" charset="0"/>
                  <a:cs typeface="Avenir Light" charset="0"/>
                </a:rPr>
                <a:t> </a:t>
              </a:r>
              <a:r>
                <a:rPr lang="en-US" altLang="en-US" sz="1600" spc="-40" dirty="0">
                  <a:latin typeface="Avenir Light" charset="0"/>
                  <a:ea typeface="Avenir Light" charset="0"/>
                  <a:cs typeface="Avenir Light" charset="0"/>
                </a:rPr>
                <a:t>to cities &amp; organizations</a:t>
              </a:r>
            </a:p>
          </p:txBody>
        </p:sp>
        <p:sp>
          <p:nvSpPr>
            <p:cNvPr id="34836" name="Freeform 4"/>
            <p:cNvSpPr>
              <a:spLocks noChangeAspect="1" noChangeArrowheads="1"/>
            </p:cNvSpPr>
            <p:nvPr/>
          </p:nvSpPr>
          <p:spPr bwMode="auto">
            <a:xfrm>
              <a:off x="2695983" y="1192133"/>
              <a:ext cx="466725" cy="382588"/>
            </a:xfrm>
            <a:custGeom>
              <a:avLst/>
              <a:gdLst>
                <a:gd name="T0" fmla="*/ 2147483646 w 1201"/>
                <a:gd name="T1" fmla="*/ 2147483646 h 987"/>
                <a:gd name="T2" fmla="*/ 2147483646 w 1201"/>
                <a:gd name="T3" fmla="*/ 2147483646 h 987"/>
                <a:gd name="T4" fmla="*/ 2147483646 w 1201"/>
                <a:gd name="T5" fmla="*/ 2147483646 h 987"/>
                <a:gd name="T6" fmla="*/ 2147483646 w 1201"/>
                <a:gd name="T7" fmla="*/ 2147483646 h 987"/>
                <a:gd name="T8" fmla="*/ 2147483646 w 1201"/>
                <a:gd name="T9" fmla="*/ 2147483646 h 987"/>
                <a:gd name="T10" fmla="*/ 2147483646 w 1201"/>
                <a:gd name="T11" fmla="*/ 2147483646 h 987"/>
                <a:gd name="T12" fmla="*/ 2147483646 w 1201"/>
                <a:gd name="T13" fmla="*/ 2147483646 h 987"/>
                <a:gd name="T14" fmla="*/ 2147483646 w 1201"/>
                <a:gd name="T15" fmla="*/ 2147483646 h 987"/>
                <a:gd name="T16" fmla="*/ 2147483646 w 1201"/>
                <a:gd name="T17" fmla="*/ 2147483646 h 987"/>
                <a:gd name="T18" fmla="*/ 2147483646 w 1201"/>
                <a:gd name="T19" fmla="*/ 2147483646 h 987"/>
                <a:gd name="T20" fmla="*/ 2147483646 w 1201"/>
                <a:gd name="T21" fmla="*/ 2147483646 h 987"/>
                <a:gd name="T22" fmla="*/ 2147483646 w 1201"/>
                <a:gd name="T23" fmla="*/ 2147483646 h 987"/>
                <a:gd name="T24" fmla="*/ 2147483646 w 1201"/>
                <a:gd name="T25" fmla="*/ 2147483646 h 987"/>
                <a:gd name="T26" fmla="*/ 2147483646 w 1201"/>
                <a:gd name="T27" fmla="*/ 2147483646 h 987"/>
                <a:gd name="T28" fmla="*/ 2147483646 w 1201"/>
                <a:gd name="T29" fmla="*/ 2147483646 h 987"/>
                <a:gd name="T30" fmla="*/ 2147483646 w 1201"/>
                <a:gd name="T31" fmla="*/ 2147483646 h 987"/>
                <a:gd name="T32" fmla="*/ 0 w 1201"/>
                <a:gd name="T33" fmla="*/ 2147483646 h 987"/>
                <a:gd name="T34" fmla="*/ 2147483646 w 1201"/>
                <a:gd name="T35" fmla="*/ 2147483646 h 987"/>
                <a:gd name="T36" fmla="*/ 2147483646 w 1201"/>
                <a:gd name="T37" fmla="*/ 2147483646 h 987"/>
                <a:gd name="T38" fmla="*/ 2147483646 w 1201"/>
                <a:gd name="T39" fmla="*/ 2147483646 h 987"/>
                <a:gd name="T40" fmla="*/ 2147483646 w 1201"/>
                <a:gd name="T41" fmla="*/ 2147483646 h 987"/>
                <a:gd name="T42" fmla="*/ 2147483646 w 1201"/>
                <a:gd name="T43" fmla="*/ 2147483646 h 987"/>
                <a:gd name="T44" fmla="*/ 2147483646 w 1201"/>
                <a:gd name="T45" fmla="*/ 2147483646 h 987"/>
                <a:gd name="T46" fmla="*/ 2147483646 w 1201"/>
                <a:gd name="T47" fmla="*/ 2147483646 h 987"/>
                <a:gd name="T48" fmla="*/ 2147483646 w 1201"/>
                <a:gd name="T49" fmla="*/ 2147483646 h 987"/>
                <a:gd name="T50" fmla="*/ 2147483646 w 1201"/>
                <a:gd name="T51" fmla="*/ 2147483646 h 987"/>
                <a:gd name="T52" fmla="*/ 2147483646 w 1201"/>
                <a:gd name="T53" fmla="*/ 2147483646 h 987"/>
                <a:gd name="T54" fmla="*/ 2147483646 w 1201"/>
                <a:gd name="T55" fmla="*/ 2147483646 h 987"/>
                <a:gd name="T56" fmla="*/ 2147483646 w 1201"/>
                <a:gd name="T57" fmla="*/ 2147483646 h 987"/>
                <a:gd name="T58" fmla="*/ 2147483646 w 1201"/>
                <a:gd name="T59" fmla="*/ 2147483646 h 987"/>
                <a:gd name="T60" fmla="*/ 2147483646 w 1201"/>
                <a:gd name="T61" fmla="*/ 2147483646 h 987"/>
                <a:gd name="T62" fmla="*/ 2147483646 w 1201"/>
                <a:gd name="T63" fmla="*/ 2147483646 h 987"/>
                <a:gd name="T64" fmla="*/ 2147483646 w 1201"/>
                <a:gd name="T65" fmla="*/ 2147483646 h 987"/>
                <a:gd name="T66" fmla="*/ 2147483646 w 1201"/>
                <a:gd name="T67" fmla="*/ 2147483646 h 987"/>
                <a:gd name="T68" fmla="*/ 2147483646 w 1201"/>
                <a:gd name="T69" fmla="*/ 2147483646 h 987"/>
                <a:gd name="T70" fmla="*/ 2147483646 w 1201"/>
                <a:gd name="T71" fmla="*/ 2147483646 h 987"/>
                <a:gd name="T72" fmla="*/ 2147483646 w 1201"/>
                <a:gd name="T73" fmla="*/ 2147483646 h 987"/>
                <a:gd name="T74" fmla="*/ 2147483646 w 1201"/>
                <a:gd name="T75" fmla="*/ 2147483646 h 987"/>
                <a:gd name="T76" fmla="*/ 2147483646 w 1201"/>
                <a:gd name="T77" fmla="*/ 2147483646 h 987"/>
                <a:gd name="T78" fmla="*/ 2147483646 w 1201"/>
                <a:gd name="T79" fmla="*/ 2147483646 h 9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1" h="987">
                  <a:moveTo>
                    <a:pt x="560" y="489"/>
                  </a:moveTo>
                  <a:lnTo>
                    <a:pt x="560" y="489"/>
                  </a:lnTo>
                  <a:cubicBezTo>
                    <a:pt x="571" y="502"/>
                    <a:pt x="586" y="506"/>
                    <a:pt x="600" y="506"/>
                  </a:cubicBezTo>
                  <a:cubicBezTo>
                    <a:pt x="613" y="506"/>
                    <a:pt x="628" y="502"/>
                    <a:pt x="640" y="489"/>
                  </a:cubicBezTo>
                  <a:cubicBezTo>
                    <a:pt x="824" y="298"/>
                    <a:pt x="824" y="298"/>
                    <a:pt x="824" y="298"/>
                  </a:cubicBezTo>
                  <a:cubicBezTo>
                    <a:pt x="881" y="240"/>
                    <a:pt x="893" y="129"/>
                    <a:pt x="814" y="62"/>
                  </a:cubicBezTo>
                  <a:cubicBezTo>
                    <a:pt x="742" y="0"/>
                    <a:pt x="646" y="28"/>
                    <a:pt x="600" y="76"/>
                  </a:cubicBezTo>
                  <a:cubicBezTo>
                    <a:pt x="553" y="28"/>
                    <a:pt x="458" y="0"/>
                    <a:pt x="386" y="62"/>
                  </a:cubicBezTo>
                  <a:cubicBezTo>
                    <a:pt x="307" y="129"/>
                    <a:pt x="318" y="240"/>
                    <a:pt x="374" y="298"/>
                  </a:cubicBezTo>
                  <a:lnTo>
                    <a:pt x="560" y="489"/>
                  </a:lnTo>
                  <a:close/>
                  <a:moveTo>
                    <a:pt x="443" y="130"/>
                  </a:moveTo>
                  <a:lnTo>
                    <a:pt x="443" y="130"/>
                  </a:lnTo>
                  <a:cubicBezTo>
                    <a:pt x="469" y="108"/>
                    <a:pt x="511" y="114"/>
                    <a:pt x="535" y="140"/>
                  </a:cubicBezTo>
                  <a:cubicBezTo>
                    <a:pt x="600" y="206"/>
                    <a:pt x="600" y="206"/>
                    <a:pt x="600" y="206"/>
                  </a:cubicBezTo>
                  <a:cubicBezTo>
                    <a:pt x="664" y="139"/>
                    <a:pt x="664" y="139"/>
                    <a:pt x="664" y="139"/>
                  </a:cubicBezTo>
                  <a:cubicBezTo>
                    <a:pt x="689" y="114"/>
                    <a:pt x="730" y="108"/>
                    <a:pt x="756" y="130"/>
                  </a:cubicBezTo>
                  <a:cubicBezTo>
                    <a:pt x="792" y="160"/>
                    <a:pt x="786" y="210"/>
                    <a:pt x="761" y="235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438" y="235"/>
                    <a:pt x="438" y="235"/>
                    <a:pt x="438" y="235"/>
                  </a:cubicBezTo>
                  <a:cubicBezTo>
                    <a:pt x="414" y="210"/>
                    <a:pt x="408" y="160"/>
                    <a:pt x="443" y="130"/>
                  </a:cubicBezTo>
                  <a:close/>
                  <a:moveTo>
                    <a:pt x="1074" y="207"/>
                  </a:moveTo>
                  <a:lnTo>
                    <a:pt x="1074" y="207"/>
                  </a:lnTo>
                  <a:cubicBezTo>
                    <a:pt x="995" y="201"/>
                    <a:pt x="930" y="264"/>
                    <a:pt x="930" y="342"/>
                  </a:cubicBezTo>
                  <a:cubicBezTo>
                    <a:pt x="930" y="342"/>
                    <a:pt x="930" y="415"/>
                    <a:pt x="929" y="484"/>
                  </a:cubicBezTo>
                  <a:cubicBezTo>
                    <a:pt x="874" y="447"/>
                    <a:pt x="793" y="454"/>
                    <a:pt x="748" y="514"/>
                  </a:cubicBezTo>
                  <a:cubicBezTo>
                    <a:pt x="613" y="688"/>
                    <a:pt x="613" y="688"/>
                    <a:pt x="613" y="688"/>
                  </a:cubicBezTo>
                  <a:cubicBezTo>
                    <a:pt x="608" y="696"/>
                    <a:pt x="604" y="703"/>
                    <a:pt x="600" y="710"/>
                  </a:cubicBezTo>
                  <a:cubicBezTo>
                    <a:pt x="595" y="703"/>
                    <a:pt x="592" y="696"/>
                    <a:pt x="586" y="688"/>
                  </a:cubicBezTo>
                  <a:cubicBezTo>
                    <a:pt x="451" y="514"/>
                    <a:pt x="451" y="514"/>
                    <a:pt x="451" y="514"/>
                  </a:cubicBezTo>
                  <a:cubicBezTo>
                    <a:pt x="406" y="454"/>
                    <a:pt x="325" y="447"/>
                    <a:pt x="270" y="484"/>
                  </a:cubicBezTo>
                  <a:cubicBezTo>
                    <a:pt x="270" y="415"/>
                    <a:pt x="270" y="342"/>
                    <a:pt x="270" y="342"/>
                  </a:cubicBezTo>
                  <a:cubicBezTo>
                    <a:pt x="270" y="264"/>
                    <a:pt x="204" y="201"/>
                    <a:pt x="126" y="207"/>
                  </a:cubicBezTo>
                  <a:cubicBezTo>
                    <a:pt x="54" y="212"/>
                    <a:pt x="0" y="274"/>
                    <a:pt x="0" y="346"/>
                  </a:cubicBezTo>
                  <a:cubicBezTo>
                    <a:pt x="0" y="705"/>
                    <a:pt x="0" y="705"/>
                    <a:pt x="0" y="705"/>
                  </a:cubicBezTo>
                  <a:cubicBezTo>
                    <a:pt x="0" y="752"/>
                    <a:pt x="16" y="799"/>
                    <a:pt x="46" y="836"/>
                  </a:cubicBezTo>
                  <a:cubicBezTo>
                    <a:pt x="156" y="975"/>
                    <a:pt x="156" y="975"/>
                    <a:pt x="156" y="975"/>
                  </a:cubicBezTo>
                  <a:cubicBezTo>
                    <a:pt x="161" y="982"/>
                    <a:pt x="170" y="986"/>
                    <a:pt x="179" y="986"/>
                  </a:cubicBezTo>
                  <a:cubicBezTo>
                    <a:pt x="210" y="986"/>
                    <a:pt x="210" y="986"/>
                    <a:pt x="210" y="986"/>
                  </a:cubicBezTo>
                  <a:cubicBezTo>
                    <a:pt x="226" y="986"/>
                    <a:pt x="240" y="973"/>
                    <a:pt x="240" y="956"/>
                  </a:cubicBezTo>
                  <a:cubicBezTo>
                    <a:pt x="240" y="943"/>
                    <a:pt x="235" y="928"/>
                    <a:pt x="226" y="918"/>
                  </a:cubicBezTo>
                  <a:cubicBezTo>
                    <a:pt x="116" y="780"/>
                    <a:pt x="116" y="780"/>
                    <a:pt x="116" y="780"/>
                  </a:cubicBezTo>
                  <a:cubicBezTo>
                    <a:pt x="98" y="759"/>
                    <a:pt x="90" y="733"/>
                    <a:pt x="90" y="705"/>
                  </a:cubicBezTo>
                  <a:cubicBezTo>
                    <a:pt x="90" y="343"/>
                    <a:pt x="90" y="343"/>
                    <a:pt x="90" y="343"/>
                  </a:cubicBezTo>
                  <a:cubicBezTo>
                    <a:pt x="90" y="321"/>
                    <a:pt x="104" y="301"/>
                    <a:pt x="126" y="297"/>
                  </a:cubicBezTo>
                  <a:cubicBezTo>
                    <a:pt x="155" y="291"/>
                    <a:pt x="180" y="314"/>
                    <a:pt x="180" y="342"/>
                  </a:cubicBezTo>
                  <a:cubicBezTo>
                    <a:pt x="180" y="342"/>
                    <a:pt x="180" y="531"/>
                    <a:pt x="180" y="590"/>
                  </a:cubicBezTo>
                  <a:cubicBezTo>
                    <a:pt x="180" y="604"/>
                    <a:pt x="186" y="618"/>
                    <a:pt x="194" y="628"/>
                  </a:cubicBezTo>
                  <a:cubicBezTo>
                    <a:pt x="338" y="802"/>
                    <a:pt x="338" y="802"/>
                    <a:pt x="338" y="802"/>
                  </a:cubicBezTo>
                  <a:cubicBezTo>
                    <a:pt x="372" y="842"/>
                    <a:pt x="436" y="796"/>
                    <a:pt x="402" y="750"/>
                  </a:cubicBezTo>
                  <a:cubicBezTo>
                    <a:pt x="308" y="624"/>
                    <a:pt x="308" y="624"/>
                    <a:pt x="308" y="624"/>
                  </a:cubicBezTo>
                  <a:cubicBezTo>
                    <a:pt x="294" y="604"/>
                    <a:pt x="298" y="576"/>
                    <a:pt x="317" y="560"/>
                  </a:cubicBezTo>
                  <a:cubicBezTo>
                    <a:pt x="337" y="544"/>
                    <a:pt x="366" y="549"/>
                    <a:pt x="380" y="568"/>
                  </a:cubicBezTo>
                  <a:cubicBezTo>
                    <a:pt x="515" y="744"/>
                    <a:pt x="515" y="744"/>
                    <a:pt x="515" y="744"/>
                  </a:cubicBezTo>
                  <a:cubicBezTo>
                    <a:pt x="530" y="764"/>
                    <a:pt x="540" y="790"/>
                    <a:pt x="540" y="817"/>
                  </a:cubicBezTo>
                  <a:cubicBezTo>
                    <a:pt x="540" y="956"/>
                    <a:pt x="540" y="956"/>
                    <a:pt x="540" y="956"/>
                  </a:cubicBezTo>
                  <a:cubicBezTo>
                    <a:pt x="540" y="973"/>
                    <a:pt x="553" y="986"/>
                    <a:pt x="570" y="986"/>
                  </a:cubicBezTo>
                  <a:cubicBezTo>
                    <a:pt x="630" y="986"/>
                    <a:pt x="630" y="986"/>
                    <a:pt x="630" y="986"/>
                  </a:cubicBezTo>
                  <a:cubicBezTo>
                    <a:pt x="647" y="986"/>
                    <a:pt x="660" y="973"/>
                    <a:pt x="660" y="956"/>
                  </a:cubicBezTo>
                  <a:cubicBezTo>
                    <a:pt x="660" y="817"/>
                    <a:pt x="660" y="817"/>
                    <a:pt x="660" y="817"/>
                  </a:cubicBezTo>
                  <a:cubicBezTo>
                    <a:pt x="660" y="790"/>
                    <a:pt x="668" y="765"/>
                    <a:pt x="685" y="744"/>
                  </a:cubicBezTo>
                  <a:cubicBezTo>
                    <a:pt x="820" y="570"/>
                    <a:pt x="820" y="570"/>
                    <a:pt x="820" y="570"/>
                  </a:cubicBezTo>
                  <a:cubicBezTo>
                    <a:pt x="834" y="550"/>
                    <a:pt x="862" y="546"/>
                    <a:pt x="882" y="561"/>
                  </a:cubicBezTo>
                  <a:cubicBezTo>
                    <a:pt x="902" y="576"/>
                    <a:pt x="906" y="604"/>
                    <a:pt x="890" y="624"/>
                  </a:cubicBezTo>
                  <a:cubicBezTo>
                    <a:pt x="798" y="750"/>
                    <a:pt x="798" y="750"/>
                    <a:pt x="798" y="750"/>
                  </a:cubicBezTo>
                  <a:cubicBezTo>
                    <a:pt x="763" y="796"/>
                    <a:pt x="828" y="842"/>
                    <a:pt x="862" y="802"/>
                  </a:cubicBezTo>
                  <a:cubicBezTo>
                    <a:pt x="1004" y="628"/>
                    <a:pt x="1004" y="628"/>
                    <a:pt x="1004" y="628"/>
                  </a:cubicBezTo>
                  <a:cubicBezTo>
                    <a:pt x="1014" y="618"/>
                    <a:pt x="1019" y="604"/>
                    <a:pt x="1020" y="590"/>
                  </a:cubicBezTo>
                  <a:cubicBezTo>
                    <a:pt x="1019" y="531"/>
                    <a:pt x="1020" y="342"/>
                    <a:pt x="1020" y="342"/>
                  </a:cubicBezTo>
                  <a:cubicBezTo>
                    <a:pt x="1020" y="314"/>
                    <a:pt x="1045" y="291"/>
                    <a:pt x="1074" y="297"/>
                  </a:cubicBezTo>
                  <a:cubicBezTo>
                    <a:pt x="1094" y="302"/>
                    <a:pt x="1110" y="321"/>
                    <a:pt x="1110" y="343"/>
                  </a:cubicBezTo>
                  <a:cubicBezTo>
                    <a:pt x="1110" y="705"/>
                    <a:pt x="1110" y="705"/>
                    <a:pt x="1110" y="705"/>
                  </a:cubicBezTo>
                  <a:cubicBezTo>
                    <a:pt x="1110" y="733"/>
                    <a:pt x="1100" y="759"/>
                    <a:pt x="1084" y="780"/>
                  </a:cubicBezTo>
                  <a:cubicBezTo>
                    <a:pt x="973" y="918"/>
                    <a:pt x="973" y="918"/>
                    <a:pt x="973" y="918"/>
                  </a:cubicBezTo>
                  <a:cubicBezTo>
                    <a:pt x="965" y="928"/>
                    <a:pt x="960" y="942"/>
                    <a:pt x="960" y="956"/>
                  </a:cubicBezTo>
                  <a:cubicBezTo>
                    <a:pt x="960" y="973"/>
                    <a:pt x="973" y="986"/>
                    <a:pt x="990" y="986"/>
                  </a:cubicBezTo>
                  <a:cubicBezTo>
                    <a:pt x="1020" y="986"/>
                    <a:pt x="1020" y="986"/>
                    <a:pt x="1020" y="986"/>
                  </a:cubicBezTo>
                  <a:cubicBezTo>
                    <a:pt x="1030" y="986"/>
                    <a:pt x="1038" y="982"/>
                    <a:pt x="1044" y="975"/>
                  </a:cubicBezTo>
                  <a:cubicBezTo>
                    <a:pt x="1154" y="836"/>
                    <a:pt x="1154" y="836"/>
                    <a:pt x="1154" y="836"/>
                  </a:cubicBezTo>
                  <a:cubicBezTo>
                    <a:pt x="1183" y="799"/>
                    <a:pt x="1200" y="752"/>
                    <a:pt x="1200" y="705"/>
                  </a:cubicBezTo>
                  <a:cubicBezTo>
                    <a:pt x="1200" y="346"/>
                    <a:pt x="1200" y="346"/>
                    <a:pt x="1200" y="346"/>
                  </a:cubicBezTo>
                  <a:cubicBezTo>
                    <a:pt x="1200" y="274"/>
                    <a:pt x="1146" y="212"/>
                    <a:pt x="1074" y="207"/>
                  </a:cubicBezTo>
                  <a:close/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4837" name="Freeform 8"/>
            <p:cNvSpPr>
              <a:spLocks noChangeArrowheads="1"/>
            </p:cNvSpPr>
            <p:nvPr/>
          </p:nvSpPr>
          <p:spPr bwMode="auto">
            <a:xfrm>
              <a:off x="844958" y="1214358"/>
              <a:ext cx="466725" cy="363538"/>
            </a:xfrm>
            <a:custGeom>
              <a:avLst/>
              <a:gdLst>
                <a:gd name="T0" fmla="*/ 2147483646 w 920"/>
                <a:gd name="T1" fmla="*/ 2147483646 h 718"/>
                <a:gd name="T2" fmla="*/ 2147483646 w 920"/>
                <a:gd name="T3" fmla="*/ 2147483646 h 718"/>
                <a:gd name="T4" fmla="*/ 2147483646 w 920"/>
                <a:gd name="T5" fmla="*/ 2147483646 h 718"/>
                <a:gd name="T6" fmla="*/ 2147483646 w 920"/>
                <a:gd name="T7" fmla="*/ 0 h 718"/>
                <a:gd name="T8" fmla="*/ 2147483646 w 920"/>
                <a:gd name="T9" fmla="*/ 0 h 718"/>
                <a:gd name="T10" fmla="*/ 2147483646 w 920"/>
                <a:gd name="T11" fmla="*/ 2147483646 h 718"/>
                <a:gd name="T12" fmla="*/ 2147483646 w 920"/>
                <a:gd name="T13" fmla="*/ 2147483646 h 718"/>
                <a:gd name="T14" fmla="*/ 2147483646 w 920"/>
                <a:gd name="T15" fmla="*/ 2147483646 h 718"/>
                <a:gd name="T16" fmla="*/ 2147483646 w 920"/>
                <a:gd name="T17" fmla="*/ 2147483646 h 718"/>
                <a:gd name="T18" fmla="*/ 2147483646 w 920"/>
                <a:gd name="T19" fmla="*/ 2147483646 h 718"/>
                <a:gd name="T20" fmla="*/ 2147483646 w 920"/>
                <a:gd name="T21" fmla="*/ 2147483646 h 718"/>
                <a:gd name="T22" fmla="*/ 2147483646 w 920"/>
                <a:gd name="T23" fmla="*/ 2147483646 h 718"/>
                <a:gd name="T24" fmla="*/ 2147483646 w 920"/>
                <a:gd name="T25" fmla="*/ 2147483646 h 718"/>
                <a:gd name="T26" fmla="*/ 2147483646 w 920"/>
                <a:gd name="T27" fmla="*/ 2147483646 h 718"/>
                <a:gd name="T28" fmla="*/ 2147483646 w 920"/>
                <a:gd name="T29" fmla="*/ 2147483646 h 718"/>
                <a:gd name="T30" fmla="*/ 2147483646 w 920"/>
                <a:gd name="T31" fmla="*/ 2147483646 h 718"/>
                <a:gd name="T32" fmla="*/ 2147483646 w 920"/>
                <a:gd name="T33" fmla="*/ 2147483646 h 718"/>
                <a:gd name="T34" fmla="*/ 2147483646 w 920"/>
                <a:gd name="T35" fmla="*/ 2147483646 h 718"/>
                <a:gd name="T36" fmla="*/ 2147483646 w 920"/>
                <a:gd name="T37" fmla="*/ 2147483646 h 718"/>
                <a:gd name="T38" fmla="*/ 2147483646 w 920"/>
                <a:gd name="T39" fmla="*/ 2147483646 h 718"/>
                <a:gd name="T40" fmla="*/ 2147483646 w 920"/>
                <a:gd name="T41" fmla="*/ 2147483646 h 718"/>
                <a:gd name="T42" fmla="*/ 2147483646 w 920"/>
                <a:gd name="T43" fmla="*/ 2147483646 h 718"/>
                <a:gd name="T44" fmla="*/ 2147483646 w 920"/>
                <a:gd name="T45" fmla="*/ 2147483646 h 718"/>
                <a:gd name="T46" fmla="*/ 2147483646 w 920"/>
                <a:gd name="T47" fmla="*/ 2147483646 h 718"/>
                <a:gd name="T48" fmla="*/ 2147483646 w 920"/>
                <a:gd name="T49" fmla="*/ 2147483646 h 718"/>
                <a:gd name="T50" fmla="*/ 2147483646 w 920"/>
                <a:gd name="T51" fmla="*/ 2147483646 h 718"/>
                <a:gd name="T52" fmla="*/ 2147483646 w 920"/>
                <a:gd name="T53" fmla="*/ 2147483646 h 718"/>
                <a:gd name="T54" fmla="*/ 2147483646 w 920"/>
                <a:gd name="T55" fmla="*/ 2147483646 h 718"/>
                <a:gd name="T56" fmla="*/ 2147483646 w 920"/>
                <a:gd name="T57" fmla="*/ 2147483646 h 718"/>
                <a:gd name="T58" fmla="*/ 2147483646 w 920"/>
                <a:gd name="T59" fmla="*/ 2147483646 h 718"/>
                <a:gd name="T60" fmla="*/ 2147483646 w 920"/>
                <a:gd name="T61" fmla="*/ 2147483646 h 718"/>
                <a:gd name="T62" fmla="*/ 2147483646 w 920"/>
                <a:gd name="T63" fmla="*/ 2147483646 h 718"/>
                <a:gd name="T64" fmla="*/ 2147483646 w 920"/>
                <a:gd name="T65" fmla="*/ 2147483646 h 718"/>
                <a:gd name="T66" fmla="*/ 2147483646 w 920"/>
                <a:gd name="T67" fmla="*/ 2147483646 h 718"/>
                <a:gd name="T68" fmla="*/ 2147483646 w 920"/>
                <a:gd name="T69" fmla="*/ 2147483646 h 718"/>
                <a:gd name="T70" fmla="*/ 2147483646 w 920"/>
                <a:gd name="T71" fmla="*/ 2147483646 h 718"/>
                <a:gd name="T72" fmla="*/ 2147483646 w 920"/>
                <a:gd name="T73" fmla="*/ 2147483646 h 718"/>
                <a:gd name="T74" fmla="*/ 2147483646 w 920"/>
                <a:gd name="T75" fmla="*/ 2147483646 h 718"/>
                <a:gd name="T76" fmla="*/ 2147483646 w 920"/>
                <a:gd name="T77" fmla="*/ 2147483646 h 718"/>
                <a:gd name="T78" fmla="*/ 2147483646 w 920"/>
                <a:gd name="T79" fmla="*/ 2147483646 h 71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20" h="718">
                  <a:moveTo>
                    <a:pt x="902" y="246"/>
                  </a:moveTo>
                  <a:lnTo>
                    <a:pt x="902" y="246"/>
                  </a:lnTo>
                  <a:cubicBezTo>
                    <a:pt x="774" y="22"/>
                    <a:pt x="774" y="22"/>
                    <a:pt x="774" y="22"/>
                  </a:cubicBezTo>
                  <a:cubicBezTo>
                    <a:pt x="766" y="9"/>
                    <a:pt x="751" y="0"/>
                    <a:pt x="73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69" y="0"/>
                    <a:pt x="153" y="9"/>
                    <a:pt x="145" y="22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0" y="277"/>
                    <a:pt x="21" y="313"/>
                    <a:pt x="56" y="313"/>
                  </a:cubicBezTo>
                  <a:cubicBezTo>
                    <a:pt x="101" y="313"/>
                    <a:pt x="101" y="313"/>
                    <a:pt x="101" y="313"/>
                  </a:cubicBezTo>
                  <a:cubicBezTo>
                    <a:pt x="101" y="668"/>
                    <a:pt x="101" y="668"/>
                    <a:pt x="101" y="668"/>
                  </a:cubicBezTo>
                  <a:cubicBezTo>
                    <a:pt x="101" y="695"/>
                    <a:pt x="121" y="717"/>
                    <a:pt x="146" y="717"/>
                  </a:cubicBezTo>
                  <a:cubicBezTo>
                    <a:pt x="505" y="717"/>
                    <a:pt x="505" y="717"/>
                    <a:pt x="505" y="717"/>
                  </a:cubicBezTo>
                  <a:cubicBezTo>
                    <a:pt x="529" y="717"/>
                    <a:pt x="550" y="695"/>
                    <a:pt x="550" y="668"/>
                  </a:cubicBezTo>
                  <a:cubicBezTo>
                    <a:pt x="550" y="313"/>
                    <a:pt x="550" y="313"/>
                    <a:pt x="550" y="313"/>
                  </a:cubicBezTo>
                  <a:cubicBezTo>
                    <a:pt x="751" y="313"/>
                    <a:pt x="751" y="313"/>
                    <a:pt x="751" y="313"/>
                  </a:cubicBezTo>
                  <a:cubicBezTo>
                    <a:pt x="751" y="695"/>
                    <a:pt x="751" y="695"/>
                    <a:pt x="751" y="695"/>
                  </a:cubicBezTo>
                  <a:cubicBezTo>
                    <a:pt x="751" y="707"/>
                    <a:pt x="761" y="717"/>
                    <a:pt x="774" y="717"/>
                  </a:cubicBezTo>
                  <a:cubicBezTo>
                    <a:pt x="796" y="717"/>
                    <a:pt x="796" y="717"/>
                    <a:pt x="796" y="717"/>
                  </a:cubicBezTo>
                  <a:cubicBezTo>
                    <a:pt x="808" y="717"/>
                    <a:pt x="819" y="707"/>
                    <a:pt x="819" y="695"/>
                  </a:cubicBezTo>
                  <a:cubicBezTo>
                    <a:pt x="819" y="313"/>
                    <a:pt x="819" y="313"/>
                    <a:pt x="819" y="313"/>
                  </a:cubicBezTo>
                  <a:cubicBezTo>
                    <a:pt x="863" y="313"/>
                    <a:pt x="863" y="313"/>
                    <a:pt x="863" y="313"/>
                  </a:cubicBezTo>
                  <a:cubicBezTo>
                    <a:pt x="898" y="313"/>
                    <a:pt x="919" y="277"/>
                    <a:pt x="902" y="246"/>
                  </a:cubicBezTo>
                  <a:close/>
                  <a:moveTo>
                    <a:pt x="482" y="650"/>
                  </a:moveTo>
                  <a:lnTo>
                    <a:pt x="482" y="650"/>
                  </a:lnTo>
                  <a:cubicBezTo>
                    <a:pt x="169" y="650"/>
                    <a:pt x="169" y="650"/>
                    <a:pt x="169" y="650"/>
                  </a:cubicBezTo>
                  <a:cubicBezTo>
                    <a:pt x="169" y="516"/>
                    <a:pt x="169" y="516"/>
                    <a:pt x="169" y="516"/>
                  </a:cubicBezTo>
                  <a:cubicBezTo>
                    <a:pt x="482" y="516"/>
                    <a:pt x="482" y="516"/>
                    <a:pt x="482" y="516"/>
                  </a:cubicBezTo>
                  <a:lnTo>
                    <a:pt x="482" y="650"/>
                  </a:lnTo>
                  <a:close/>
                  <a:moveTo>
                    <a:pt x="482" y="449"/>
                  </a:moveTo>
                  <a:lnTo>
                    <a:pt x="482" y="449"/>
                  </a:lnTo>
                  <a:cubicBezTo>
                    <a:pt x="169" y="449"/>
                    <a:pt x="169" y="449"/>
                    <a:pt x="169" y="449"/>
                  </a:cubicBezTo>
                  <a:cubicBezTo>
                    <a:pt x="169" y="313"/>
                    <a:pt x="169" y="313"/>
                    <a:pt x="169" y="313"/>
                  </a:cubicBezTo>
                  <a:cubicBezTo>
                    <a:pt x="482" y="313"/>
                    <a:pt x="482" y="313"/>
                    <a:pt x="482" y="313"/>
                  </a:cubicBezTo>
                  <a:lnTo>
                    <a:pt x="482" y="449"/>
                  </a:lnTo>
                  <a:close/>
                  <a:moveTo>
                    <a:pt x="95" y="246"/>
                  </a:moveTo>
                  <a:lnTo>
                    <a:pt x="95" y="246"/>
                  </a:lnTo>
                  <a:cubicBezTo>
                    <a:pt x="197" y="67"/>
                    <a:pt x="197" y="67"/>
                    <a:pt x="197" y="67"/>
                  </a:cubicBezTo>
                  <a:cubicBezTo>
                    <a:pt x="722" y="67"/>
                    <a:pt x="722" y="67"/>
                    <a:pt x="722" y="67"/>
                  </a:cubicBezTo>
                  <a:cubicBezTo>
                    <a:pt x="824" y="246"/>
                    <a:pt x="824" y="246"/>
                    <a:pt x="824" y="246"/>
                  </a:cubicBezTo>
                  <a:lnTo>
                    <a:pt x="95" y="246"/>
                  </a:lnTo>
                  <a:close/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4838" name="Freeform 62"/>
            <p:cNvSpPr>
              <a:spLocks noChangeArrowheads="1"/>
            </p:cNvSpPr>
            <p:nvPr/>
          </p:nvSpPr>
          <p:spPr bwMode="auto">
            <a:xfrm>
              <a:off x="1740308" y="1182608"/>
              <a:ext cx="498475" cy="400050"/>
            </a:xfrm>
            <a:custGeom>
              <a:avLst/>
              <a:gdLst>
                <a:gd name="T0" fmla="*/ 2147483646 w 1106"/>
                <a:gd name="T1" fmla="*/ 2147483646 h 889"/>
                <a:gd name="T2" fmla="*/ 2147483646 w 1106"/>
                <a:gd name="T3" fmla="*/ 2147483646 h 889"/>
                <a:gd name="T4" fmla="*/ 2147483646 w 1106"/>
                <a:gd name="T5" fmla="*/ 2147483646 h 889"/>
                <a:gd name="T6" fmla="*/ 2147483646 w 1106"/>
                <a:gd name="T7" fmla="*/ 2147483646 h 889"/>
                <a:gd name="T8" fmla="*/ 2147483646 w 1106"/>
                <a:gd name="T9" fmla="*/ 2147483646 h 889"/>
                <a:gd name="T10" fmla="*/ 2147483646 w 1106"/>
                <a:gd name="T11" fmla="*/ 2147483646 h 889"/>
                <a:gd name="T12" fmla="*/ 2147483646 w 1106"/>
                <a:gd name="T13" fmla="*/ 2147483646 h 889"/>
                <a:gd name="T14" fmla="*/ 2147483646 w 1106"/>
                <a:gd name="T15" fmla="*/ 2147483646 h 889"/>
                <a:gd name="T16" fmla="*/ 2147483646 w 1106"/>
                <a:gd name="T17" fmla="*/ 2147483646 h 889"/>
                <a:gd name="T18" fmla="*/ 2147483646 w 1106"/>
                <a:gd name="T19" fmla="*/ 2147483646 h 889"/>
                <a:gd name="T20" fmla="*/ 2147483646 w 1106"/>
                <a:gd name="T21" fmla="*/ 2147483646 h 889"/>
                <a:gd name="T22" fmla="*/ 2147483646 w 1106"/>
                <a:gd name="T23" fmla="*/ 2147483646 h 889"/>
                <a:gd name="T24" fmla="*/ 2147483646 w 1106"/>
                <a:gd name="T25" fmla="*/ 2147483646 h 889"/>
                <a:gd name="T26" fmla="*/ 2147483646 w 1106"/>
                <a:gd name="T27" fmla="*/ 2147483646 h 889"/>
                <a:gd name="T28" fmla="*/ 2147483646 w 1106"/>
                <a:gd name="T29" fmla="*/ 2147483646 h 889"/>
                <a:gd name="T30" fmla="*/ 2147483646 w 1106"/>
                <a:gd name="T31" fmla="*/ 2147483646 h 889"/>
                <a:gd name="T32" fmla="*/ 2147483646 w 1106"/>
                <a:gd name="T33" fmla="*/ 2147483646 h 889"/>
                <a:gd name="T34" fmla="*/ 2147483646 w 1106"/>
                <a:gd name="T35" fmla="*/ 2147483646 h 889"/>
                <a:gd name="T36" fmla="*/ 2147483646 w 1106"/>
                <a:gd name="T37" fmla="*/ 2147483646 h 889"/>
                <a:gd name="T38" fmla="*/ 2147483646 w 1106"/>
                <a:gd name="T39" fmla="*/ 2147483646 h 889"/>
                <a:gd name="T40" fmla="*/ 2147483646 w 1106"/>
                <a:gd name="T41" fmla="*/ 2147483646 h 889"/>
                <a:gd name="T42" fmla="*/ 2147483646 w 1106"/>
                <a:gd name="T43" fmla="*/ 2147483646 h 889"/>
                <a:gd name="T44" fmla="*/ 2147483646 w 1106"/>
                <a:gd name="T45" fmla="*/ 2147483646 h 889"/>
                <a:gd name="T46" fmla="*/ 2147483646 w 1106"/>
                <a:gd name="T47" fmla="*/ 2147483646 h 889"/>
                <a:gd name="T48" fmla="*/ 2147483646 w 1106"/>
                <a:gd name="T49" fmla="*/ 2147483646 h 889"/>
                <a:gd name="T50" fmla="*/ 2147483646 w 1106"/>
                <a:gd name="T51" fmla="*/ 2147483646 h 889"/>
                <a:gd name="T52" fmla="*/ 2147483646 w 1106"/>
                <a:gd name="T53" fmla="*/ 2147483646 h 889"/>
                <a:gd name="T54" fmla="*/ 2147483646 w 1106"/>
                <a:gd name="T55" fmla="*/ 2147483646 h 889"/>
                <a:gd name="T56" fmla="*/ 2147483646 w 1106"/>
                <a:gd name="T57" fmla="*/ 2147483646 h 889"/>
                <a:gd name="T58" fmla="*/ 2147483646 w 1106"/>
                <a:gd name="T59" fmla="*/ 2147483646 h 889"/>
                <a:gd name="T60" fmla="*/ 2147483646 w 1106"/>
                <a:gd name="T61" fmla="*/ 2147483646 h 889"/>
                <a:gd name="T62" fmla="*/ 2147483646 w 1106"/>
                <a:gd name="T63" fmla="*/ 2147483646 h 889"/>
                <a:gd name="T64" fmla="*/ 2147483646 w 1106"/>
                <a:gd name="T65" fmla="*/ 2147483646 h 889"/>
                <a:gd name="T66" fmla="*/ 2147483646 w 1106"/>
                <a:gd name="T67" fmla="*/ 2147483646 h 8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06" h="889">
                  <a:moveTo>
                    <a:pt x="1097" y="419"/>
                  </a:moveTo>
                  <a:lnTo>
                    <a:pt x="1097" y="419"/>
                  </a:lnTo>
                  <a:cubicBezTo>
                    <a:pt x="1009" y="243"/>
                    <a:pt x="1009" y="243"/>
                    <a:pt x="1009" y="243"/>
                  </a:cubicBezTo>
                  <a:cubicBezTo>
                    <a:pt x="1002" y="230"/>
                    <a:pt x="989" y="228"/>
                    <a:pt x="980" y="228"/>
                  </a:cubicBezTo>
                  <a:cubicBezTo>
                    <a:pt x="893" y="240"/>
                    <a:pt x="893" y="240"/>
                    <a:pt x="893" y="240"/>
                  </a:cubicBezTo>
                  <a:cubicBezTo>
                    <a:pt x="932" y="136"/>
                    <a:pt x="932" y="136"/>
                    <a:pt x="932" y="136"/>
                  </a:cubicBezTo>
                  <a:cubicBezTo>
                    <a:pt x="938" y="118"/>
                    <a:pt x="937" y="100"/>
                    <a:pt x="930" y="83"/>
                  </a:cubicBezTo>
                  <a:cubicBezTo>
                    <a:pt x="922" y="67"/>
                    <a:pt x="908" y="55"/>
                    <a:pt x="890" y="48"/>
                  </a:cubicBezTo>
                  <a:cubicBezTo>
                    <a:pt x="796" y="13"/>
                    <a:pt x="796" y="13"/>
                    <a:pt x="796" y="13"/>
                  </a:cubicBezTo>
                  <a:cubicBezTo>
                    <a:pt x="760" y="0"/>
                    <a:pt x="720" y="19"/>
                    <a:pt x="708" y="54"/>
                  </a:cubicBezTo>
                  <a:cubicBezTo>
                    <a:pt x="655" y="199"/>
                    <a:pt x="655" y="199"/>
                    <a:pt x="655" y="199"/>
                  </a:cubicBezTo>
                  <a:cubicBezTo>
                    <a:pt x="630" y="91"/>
                    <a:pt x="532" y="9"/>
                    <a:pt x="416" y="9"/>
                  </a:cubicBezTo>
                  <a:cubicBezTo>
                    <a:pt x="287" y="9"/>
                    <a:pt x="183" y="108"/>
                    <a:pt x="172" y="234"/>
                  </a:cubicBezTo>
                  <a:cubicBezTo>
                    <a:pt x="125" y="228"/>
                    <a:pt x="125" y="228"/>
                    <a:pt x="125" y="228"/>
                  </a:cubicBezTo>
                  <a:cubicBezTo>
                    <a:pt x="117" y="228"/>
                    <a:pt x="103" y="230"/>
                    <a:pt x="96" y="243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0" y="435"/>
                    <a:pt x="9" y="454"/>
                    <a:pt x="25" y="459"/>
                  </a:cubicBezTo>
                  <a:cubicBezTo>
                    <a:pt x="115" y="484"/>
                    <a:pt x="115" y="484"/>
                    <a:pt x="115" y="484"/>
                  </a:cubicBezTo>
                  <a:cubicBezTo>
                    <a:pt x="115" y="736"/>
                    <a:pt x="115" y="736"/>
                    <a:pt x="115" y="736"/>
                  </a:cubicBezTo>
                  <a:cubicBezTo>
                    <a:pt x="115" y="761"/>
                    <a:pt x="131" y="783"/>
                    <a:pt x="156" y="789"/>
                  </a:cubicBezTo>
                  <a:cubicBezTo>
                    <a:pt x="526" y="881"/>
                    <a:pt x="526" y="881"/>
                    <a:pt x="526" y="881"/>
                  </a:cubicBezTo>
                  <a:cubicBezTo>
                    <a:pt x="550" y="888"/>
                    <a:pt x="568" y="884"/>
                    <a:pt x="579" y="881"/>
                  </a:cubicBezTo>
                  <a:cubicBezTo>
                    <a:pt x="949" y="789"/>
                    <a:pt x="949" y="789"/>
                    <a:pt x="949" y="789"/>
                  </a:cubicBezTo>
                  <a:cubicBezTo>
                    <a:pt x="973" y="783"/>
                    <a:pt x="991" y="761"/>
                    <a:pt x="991" y="736"/>
                  </a:cubicBezTo>
                  <a:cubicBezTo>
                    <a:pt x="991" y="484"/>
                    <a:pt x="991" y="484"/>
                    <a:pt x="991" y="484"/>
                  </a:cubicBezTo>
                  <a:cubicBezTo>
                    <a:pt x="1080" y="459"/>
                    <a:pt x="1080" y="459"/>
                    <a:pt x="1080" y="459"/>
                  </a:cubicBezTo>
                  <a:cubicBezTo>
                    <a:pt x="1097" y="454"/>
                    <a:pt x="1105" y="435"/>
                    <a:pt x="1097" y="419"/>
                  </a:cubicBezTo>
                  <a:close/>
                  <a:moveTo>
                    <a:pt x="781" y="95"/>
                  </a:moveTo>
                  <a:lnTo>
                    <a:pt x="781" y="95"/>
                  </a:lnTo>
                  <a:cubicBezTo>
                    <a:pt x="850" y="120"/>
                    <a:pt x="850" y="120"/>
                    <a:pt x="850" y="120"/>
                  </a:cubicBezTo>
                  <a:cubicBezTo>
                    <a:pt x="803" y="251"/>
                    <a:pt x="803" y="251"/>
                    <a:pt x="803" y="251"/>
                  </a:cubicBezTo>
                  <a:cubicBezTo>
                    <a:pt x="719" y="262"/>
                    <a:pt x="719" y="262"/>
                    <a:pt x="719" y="262"/>
                  </a:cubicBezTo>
                  <a:lnTo>
                    <a:pt x="781" y="95"/>
                  </a:lnTo>
                  <a:close/>
                  <a:moveTo>
                    <a:pt x="111" y="397"/>
                  </a:moveTo>
                  <a:lnTo>
                    <a:pt x="111" y="397"/>
                  </a:lnTo>
                  <a:cubicBezTo>
                    <a:pt x="152" y="314"/>
                    <a:pt x="152" y="314"/>
                    <a:pt x="152" y="314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347" y="465"/>
                    <a:pt x="347" y="465"/>
                    <a:pt x="347" y="465"/>
                  </a:cubicBezTo>
                  <a:cubicBezTo>
                    <a:pt x="111" y="397"/>
                    <a:pt x="111" y="397"/>
                    <a:pt x="111" y="397"/>
                  </a:cubicBezTo>
                  <a:close/>
                  <a:moveTo>
                    <a:pt x="511" y="794"/>
                  </a:moveTo>
                  <a:lnTo>
                    <a:pt x="511" y="794"/>
                  </a:lnTo>
                  <a:cubicBezTo>
                    <a:pt x="197" y="715"/>
                    <a:pt x="197" y="715"/>
                    <a:pt x="197" y="715"/>
                  </a:cubicBezTo>
                  <a:cubicBezTo>
                    <a:pt x="197" y="508"/>
                    <a:pt x="197" y="508"/>
                    <a:pt x="197" y="508"/>
                  </a:cubicBezTo>
                  <a:cubicBezTo>
                    <a:pt x="364" y="555"/>
                    <a:pt x="364" y="555"/>
                    <a:pt x="364" y="555"/>
                  </a:cubicBezTo>
                  <a:cubicBezTo>
                    <a:pt x="378" y="559"/>
                    <a:pt x="390" y="552"/>
                    <a:pt x="395" y="543"/>
                  </a:cubicBezTo>
                  <a:cubicBezTo>
                    <a:pt x="511" y="351"/>
                    <a:pt x="511" y="351"/>
                    <a:pt x="511" y="351"/>
                  </a:cubicBezTo>
                  <a:lnTo>
                    <a:pt x="511" y="794"/>
                  </a:lnTo>
                  <a:close/>
                  <a:moveTo>
                    <a:pt x="577" y="279"/>
                  </a:moveTo>
                  <a:lnTo>
                    <a:pt x="577" y="279"/>
                  </a:lnTo>
                  <a:cubicBezTo>
                    <a:pt x="553" y="282"/>
                    <a:pt x="553" y="282"/>
                    <a:pt x="553" y="282"/>
                  </a:cubicBezTo>
                  <a:cubicBezTo>
                    <a:pt x="253" y="244"/>
                    <a:pt x="253" y="244"/>
                    <a:pt x="253" y="244"/>
                  </a:cubicBezTo>
                  <a:cubicBezTo>
                    <a:pt x="258" y="159"/>
                    <a:pt x="329" y="91"/>
                    <a:pt x="416" y="91"/>
                  </a:cubicBezTo>
                  <a:cubicBezTo>
                    <a:pt x="506" y="91"/>
                    <a:pt x="580" y="165"/>
                    <a:pt x="580" y="255"/>
                  </a:cubicBezTo>
                  <a:cubicBezTo>
                    <a:pt x="580" y="264"/>
                    <a:pt x="579" y="271"/>
                    <a:pt x="577" y="279"/>
                  </a:cubicBezTo>
                  <a:close/>
                  <a:moveTo>
                    <a:pt x="909" y="715"/>
                  </a:moveTo>
                  <a:lnTo>
                    <a:pt x="909" y="715"/>
                  </a:lnTo>
                  <a:cubicBezTo>
                    <a:pt x="593" y="794"/>
                    <a:pt x="593" y="794"/>
                    <a:pt x="593" y="794"/>
                  </a:cubicBezTo>
                  <a:cubicBezTo>
                    <a:pt x="593" y="351"/>
                    <a:pt x="593" y="351"/>
                    <a:pt x="593" y="351"/>
                  </a:cubicBezTo>
                  <a:cubicBezTo>
                    <a:pt x="710" y="543"/>
                    <a:pt x="710" y="543"/>
                    <a:pt x="710" y="543"/>
                  </a:cubicBezTo>
                  <a:cubicBezTo>
                    <a:pt x="715" y="553"/>
                    <a:pt x="728" y="559"/>
                    <a:pt x="741" y="555"/>
                  </a:cubicBezTo>
                  <a:cubicBezTo>
                    <a:pt x="909" y="508"/>
                    <a:pt x="909" y="508"/>
                    <a:pt x="909" y="508"/>
                  </a:cubicBezTo>
                  <a:lnTo>
                    <a:pt x="909" y="715"/>
                  </a:lnTo>
                  <a:close/>
                  <a:moveTo>
                    <a:pt x="759" y="465"/>
                  </a:moveTo>
                  <a:lnTo>
                    <a:pt x="759" y="465"/>
                  </a:lnTo>
                  <a:cubicBezTo>
                    <a:pt x="688" y="348"/>
                    <a:pt x="688" y="348"/>
                    <a:pt x="688" y="348"/>
                  </a:cubicBezTo>
                  <a:cubicBezTo>
                    <a:pt x="953" y="314"/>
                    <a:pt x="953" y="314"/>
                    <a:pt x="953" y="314"/>
                  </a:cubicBezTo>
                  <a:cubicBezTo>
                    <a:pt x="994" y="397"/>
                    <a:pt x="994" y="397"/>
                    <a:pt x="994" y="397"/>
                  </a:cubicBezTo>
                  <a:lnTo>
                    <a:pt x="759" y="465"/>
                  </a:lnTo>
                  <a:close/>
                </a:path>
              </a:pathLst>
            </a:custGeom>
            <a:solidFill>
              <a:srgbClr val="1F6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3862388" y="1573213"/>
            <a:ext cx="1419225" cy="2663825"/>
            <a:chOff x="3698079" y="1382000"/>
            <a:chExt cx="1404000" cy="2633924"/>
          </a:xfrm>
        </p:grpSpPr>
        <p:pic>
          <p:nvPicPr>
            <p:cNvPr id="34833" name="Phone_5.png" descr="Phone_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079" y="1382000"/>
              <a:ext cx="1404000" cy="2633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5" name="Picture 1">
              <a:extLst>
                <a:ext uri="{FF2B5EF4-FFF2-40B4-BE49-F238E27FC236}">
                  <a16:creationId xmlns:a16="http://schemas.microsoft.com/office/drawing/2014/main" id="{48C2C184-5239-416D-BC9D-BCF86B33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1123" y="1609145"/>
              <a:ext cx="1249435" cy="2221657"/>
            </a:xfrm>
            <a:prstGeom prst="rect">
              <a:avLst/>
            </a:prstGeom>
            <a:noFill/>
            <a:ln>
              <a:noFill/>
            </a:ln>
            <a:effectLst>
              <a:innerShdw blurRad="63500" dist="25400" dir="13500000">
                <a:prstClr val="black">
                  <a:alpha val="58000"/>
                </a:prstClr>
              </a:innerShdw>
            </a:effectLst>
            <a:extLst>
              <a:ext uri="{909E8E84-426E-40dd-AFC4-6F175D3DCCD1}"/>
              <a:ext uri="{91240B29-F687-4f45-9708-019B960494DF}"/>
            </a:extLst>
          </p:spPr>
        </p:pic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CF10C556-EBF0-4CFE-BAED-9402B4ACA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2867"/>
            <a:ext cx="9143999" cy="40625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b="1" spc="-120" dirty="0">
                <a:latin typeface="Avenir Black" panose="020B0803020203020204" pitchFamily="34" charset="0"/>
                <a:cs typeface="Arial" panose="020B0604020202020204" pitchFamily="34" charset="0"/>
              </a:rPr>
              <a:t>PeoplePoints</a:t>
            </a:r>
            <a:r>
              <a:rPr lang="en-US" altLang="en-US" sz="1600" b="1" spc="-120" baseline="50000" dirty="0">
                <a:latin typeface="Avenir Black" panose="020B0803020203020204" pitchFamily="34" charset="0"/>
                <a:cs typeface="Arial" panose="020B0604020202020204" pitchFamily="34" charset="0"/>
              </a:rPr>
              <a:t>®</a:t>
            </a:r>
            <a:r>
              <a:rPr lang="en-US" altLang="en-US" b="1" spc="-120" dirty="0">
                <a:latin typeface="Avenir Black" panose="020B0803020203020204" pitchFamily="34" charset="0"/>
              </a:rPr>
              <a:t> helps you grow as you help your community</a:t>
            </a:r>
            <a:endParaRPr lang="en-US" altLang="en-US" b="1" spc="-120" dirty="0">
              <a:latin typeface="Avenir Black" panose="020B08030202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912A6-1AF8-4806-8977-1214E30AD060}"/>
              </a:ext>
            </a:extLst>
          </p:cNvPr>
          <p:cNvSpPr txBox="1">
            <a:spLocks/>
          </p:cNvSpPr>
          <p:nvPr/>
        </p:nvSpPr>
        <p:spPr bwMode="auto">
          <a:xfrm>
            <a:off x="0" y="363483"/>
            <a:ext cx="9144000" cy="39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1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4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kern="0" spc="-120" dirty="0">
                <a:latin typeface="Avenir Black" panose="020B0803020203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PeoplePoints</a:t>
            </a:r>
            <a:r>
              <a:rPr lang="en-US" altLang="en-US" sz="1600" b="1" kern="0" spc="-120" baseline="70000" dirty="0">
                <a:latin typeface="Avenir Black" panose="020B0803020203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®</a:t>
            </a:r>
            <a:r>
              <a:rPr lang="en-US" altLang="en-US" sz="2800" b="1" kern="0" spc="-120" dirty="0">
                <a:latin typeface="Avenir Black" panose="020B0803020203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will increase response…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13708-63D6-4785-BDA5-E38E1E8E1436}"/>
              </a:ext>
            </a:extLst>
          </p:cNvPr>
          <p:cNvSpPr/>
          <p:nvPr/>
        </p:nvSpPr>
        <p:spPr>
          <a:xfrm>
            <a:off x="4164013" y="1427163"/>
            <a:ext cx="3671887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84313" y="1447800"/>
            <a:ext cx="26797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 dirty="0">
                <a:latin typeface="Avenir Light" charset="0"/>
                <a:ea typeface="Avenir Light" charset="0"/>
                <a:cs typeface="Avenir Light" charset="0"/>
              </a:rPr>
              <a:t>Being responsive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891463" y="1462790"/>
            <a:ext cx="6334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dirty="0">
                <a:latin typeface="Avenir Medium" charset="0"/>
                <a:ea typeface="Avenir Medium" charset="0"/>
                <a:cs typeface="Avenir Medium" charset="0"/>
              </a:rPr>
              <a:t>48%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81E9D-55A1-4751-BBF1-74A006705DCB}"/>
              </a:ext>
            </a:extLst>
          </p:cNvPr>
          <p:cNvSpPr/>
          <p:nvPr/>
        </p:nvSpPr>
        <p:spPr>
          <a:xfrm>
            <a:off x="4164013" y="1833563"/>
            <a:ext cx="3516312" cy="358775"/>
          </a:xfrm>
          <a:prstGeom prst="rect">
            <a:avLst/>
          </a:prstGeom>
          <a:solidFill>
            <a:srgbClr val="1F60A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19125" y="1798638"/>
            <a:ext cx="35448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2400" b="1" spc="-60" dirty="0">
                <a:solidFill>
                  <a:srgbClr val="1F60AB"/>
                </a:solidFill>
                <a:latin typeface="Avenir Black" charset="0"/>
                <a:ea typeface="Avenir Black" charset="0"/>
                <a:cs typeface="Avenir Black" charset="0"/>
              </a:rPr>
              <a:t>Offering Promotions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743825" y="1858793"/>
            <a:ext cx="781050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2000" b="1" spc="-60" dirty="0">
                <a:solidFill>
                  <a:srgbClr val="1F60AB"/>
                </a:solidFill>
                <a:latin typeface="Avenir Black" charset="0"/>
                <a:ea typeface="Avenir Black" charset="0"/>
                <a:cs typeface="Avenir Black" charset="0"/>
              </a:rPr>
              <a:t>46%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953BFF-DE34-431A-A1BD-7E6703D9412F}"/>
              </a:ext>
            </a:extLst>
          </p:cNvPr>
          <p:cNvSpPr/>
          <p:nvPr/>
        </p:nvSpPr>
        <p:spPr>
          <a:xfrm>
            <a:off x="4164013" y="2239963"/>
            <a:ext cx="3209925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49325" y="2263280"/>
            <a:ext cx="3214688" cy="3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 dirty="0">
                <a:latin typeface="Avenir Light" charset="0"/>
                <a:ea typeface="Avenir Light" charset="0"/>
                <a:cs typeface="Avenir Light" charset="0"/>
              </a:rPr>
              <a:t>Providing educational content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434263" y="2271270"/>
            <a:ext cx="6334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42%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109462-B656-454C-940D-2B5E4FDC2812}"/>
              </a:ext>
            </a:extLst>
          </p:cNvPr>
          <p:cNvSpPr/>
          <p:nvPr/>
        </p:nvSpPr>
        <p:spPr>
          <a:xfrm>
            <a:off x="4170363" y="2644775"/>
            <a:ext cx="2928937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492250" y="2671763"/>
            <a:ext cx="267811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>
                <a:latin typeface="Avenir Light" charset="0"/>
                <a:ea typeface="Avenir Light" charset="0"/>
                <a:cs typeface="Avenir Light" charset="0"/>
              </a:rPr>
              <a:t>Sharing interesting visuals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153275" y="2679258"/>
            <a:ext cx="63341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38%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A0165B-EFD4-49D4-9696-A95FB09018E8}"/>
              </a:ext>
            </a:extLst>
          </p:cNvPr>
          <p:cNvSpPr/>
          <p:nvPr/>
        </p:nvSpPr>
        <p:spPr>
          <a:xfrm>
            <a:off x="4170363" y="3051175"/>
            <a:ext cx="2771775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92250" y="3079750"/>
            <a:ext cx="26781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 dirty="0">
                <a:latin typeface="Avenir Light" charset="0"/>
                <a:ea typeface="Avenir Light" charset="0"/>
                <a:cs typeface="Avenir Light" charset="0"/>
              </a:rPr>
              <a:t>Being funny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005638" y="3079750"/>
            <a:ext cx="6334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36%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507A9-EDAC-4BC5-8A7D-7F22611BF650}"/>
              </a:ext>
            </a:extLst>
          </p:cNvPr>
          <p:cNvSpPr/>
          <p:nvPr/>
        </p:nvSpPr>
        <p:spPr>
          <a:xfrm>
            <a:off x="4170363" y="3455988"/>
            <a:ext cx="2613025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949325" y="3478512"/>
            <a:ext cx="3221038" cy="3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>
                <a:latin typeface="Avenir Light" charset="0"/>
                <a:ea typeface="Avenir Light" charset="0"/>
                <a:cs typeface="Avenir Light" charset="0"/>
              </a:rPr>
              <a:t>Offering exclusive content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837363" y="3500698"/>
            <a:ext cx="6318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35%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4CC4DD-CAEF-44F2-80C4-782A811C545B}"/>
              </a:ext>
            </a:extLst>
          </p:cNvPr>
          <p:cNvSpPr/>
          <p:nvPr/>
        </p:nvSpPr>
        <p:spPr>
          <a:xfrm>
            <a:off x="4170363" y="3862388"/>
            <a:ext cx="2103437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07988" y="3888087"/>
            <a:ext cx="3762375" cy="3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>
                <a:latin typeface="Avenir Light" charset="0"/>
                <a:ea typeface="Avenir Light" charset="0"/>
                <a:cs typeface="Avenir Light" charset="0"/>
              </a:rPr>
              <a:t>Providing behind the scenes content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345238" y="3902778"/>
            <a:ext cx="6318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27%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152BFD-61A0-4063-963D-9655CC54BC75}"/>
              </a:ext>
            </a:extLst>
          </p:cNvPr>
          <p:cNvSpPr/>
          <p:nvPr/>
        </p:nvSpPr>
        <p:spPr>
          <a:xfrm>
            <a:off x="4170363" y="4267200"/>
            <a:ext cx="788987" cy="358775"/>
          </a:xfrm>
          <a:prstGeom prst="rect">
            <a:avLst/>
          </a:prstGeom>
          <a:solidFill>
            <a:srgbClr val="7DAC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949325" y="4287838"/>
            <a:ext cx="32210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spc="-60">
                <a:latin typeface="Avenir Light" charset="0"/>
                <a:ea typeface="Avenir Light" charset="0"/>
                <a:cs typeface="Avenir Light" charset="0"/>
              </a:rPr>
              <a:t>Trash talking competing brands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5029200" y="4309178"/>
            <a:ext cx="6334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Avenir Medium" charset="0"/>
                <a:ea typeface="Avenir Medium" charset="0"/>
                <a:cs typeface="Avenir Medium" charset="0"/>
              </a:rPr>
              <a:t>10%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327400" y="4875213"/>
            <a:ext cx="2489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100">
                <a:latin typeface="Avenir Medium" charset="0"/>
              </a:rPr>
              <a:t>Source: </a:t>
            </a:r>
            <a:r>
              <a:rPr lang="en-US" altLang="en-US" sz="1100" dirty="0" err="1">
                <a:latin typeface="Avenir Medium" charset="0"/>
              </a:rPr>
              <a:t>sproutsocial.com</a:t>
            </a:r>
            <a:r>
              <a:rPr lang="en-US" altLang="en-US" sz="1100" dirty="0">
                <a:latin typeface="Avenir Medium" charset="0"/>
              </a:rPr>
              <a:t> (Q2 2017)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8E9BAA-D376-4510-BAF0-907E272355D2}"/>
              </a:ext>
            </a:extLst>
          </p:cNvPr>
          <p:cNvSpPr txBox="1">
            <a:spLocks/>
          </p:cNvSpPr>
          <p:nvPr/>
        </p:nvSpPr>
        <p:spPr bwMode="auto">
          <a:xfrm>
            <a:off x="0" y="1022350"/>
            <a:ext cx="91440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1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4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kern="0" spc="-60" dirty="0">
                <a:latin typeface="Avenir Medium" charset="0"/>
                <a:ea typeface="Avenir Medium" charset="0"/>
                <a:cs typeface="Avenir Medium" charset="0"/>
              </a:rPr>
              <a:t>Brand actions on social media that prompt consumers to purchase/act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6153F81-2CB3-4AFA-B037-DE46EC459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16074"/>
          <a:stretch/>
        </p:blipFill>
        <p:spPr bwMode="auto">
          <a:xfrm>
            <a:off x="4156230" y="1255528"/>
            <a:ext cx="4428057" cy="3156815"/>
          </a:xfrm>
          <a:prstGeom prst="roundRect">
            <a:avLst>
              <a:gd name="adj" fmla="val 3908"/>
            </a:avLst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6" name="TextBox 4">
            <a:extLst>
              <a:ext uri="{FF2B5EF4-FFF2-40B4-BE49-F238E27FC236}">
                <a16:creationId xmlns:a16="http://schemas.microsoft.com/office/drawing/2014/main" id="{F82CC90C-7D3D-4CBC-A9DF-F1879C2F8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474"/>
            <a:ext cx="9144000" cy="4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2800" b="1" spc="-120" dirty="0">
                <a:latin typeface="Avenir Black" panose="020B0803020203020204" pitchFamily="34" charset="0"/>
              </a:rPr>
              <a:t>… and reduce campaign “Cost per Action”</a:t>
            </a:r>
            <a:r>
              <a:rPr lang="en-US" altLang="ja-JP" sz="2800" b="1" spc="-120" dirty="0">
                <a:latin typeface="Avenir Black" panose="020B0803020203020204" pitchFamily="34" charset="0"/>
              </a:rPr>
              <a:t>.</a:t>
            </a:r>
            <a:endParaRPr lang="en-US" altLang="en-US" sz="2800" b="1" spc="-120" dirty="0">
              <a:latin typeface="Avenir Black" panose="020B0803020203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3226" y="1188106"/>
            <a:ext cx="3613100" cy="33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rgbClr val="7DAC41"/>
              </a:buClr>
              <a:buSzPct val="130000"/>
              <a:buFont typeface="Arial" charset="0"/>
              <a:buChar char="•"/>
            </a:pP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Initiatives have budgets or ongoing expenses for community outreach &amp; engagement (the “</a:t>
            </a:r>
            <a:r>
              <a:rPr lang="en-US" altLang="ja-JP" sz="2000" b="1" spc="-70" dirty="0">
                <a:solidFill>
                  <a:srgbClr val="7DAC41"/>
                </a:solidFill>
                <a:latin typeface="Avenir Heavy" charset="0"/>
                <a:ea typeface="Avenir Heavy" charset="0"/>
                <a:cs typeface="Avenir Heavy" charset="0"/>
              </a:rPr>
              <a:t>Cost</a:t>
            </a: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”</a:t>
            </a:r>
            <a: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rgbClr val="7DAC41"/>
              </a:buClr>
              <a:buSzPct val="130000"/>
              <a:buFont typeface="Arial" charset="0"/>
              <a:buChar char="•"/>
            </a:pP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The goal is to have citizens, students &amp; employees </a:t>
            </a:r>
            <a:b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respond (the “</a:t>
            </a:r>
            <a:r>
              <a:rPr lang="en-US" altLang="ja-JP" sz="2000" b="1" spc="-70" dirty="0">
                <a:solidFill>
                  <a:srgbClr val="7DAC41"/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”</a:t>
            </a:r>
            <a: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rgbClr val="7DAC41"/>
              </a:buClr>
              <a:buSzPct val="130000"/>
              <a:buFont typeface="Arial" charset="0"/>
              <a:buChar char="•"/>
            </a:pP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The “</a:t>
            </a:r>
            <a:r>
              <a:rPr lang="en-US" altLang="ja-JP" sz="2000" b="1" spc="-70" dirty="0">
                <a:solidFill>
                  <a:srgbClr val="7DAC41"/>
                </a:solidFill>
                <a:latin typeface="Avenir Heavy" charset="0"/>
                <a:ea typeface="Avenir Heavy" charset="0"/>
                <a:cs typeface="Avenir Heavy" charset="0"/>
              </a:rPr>
              <a:t>Cost per Action</a:t>
            </a:r>
            <a:r>
              <a:rPr lang="en-US" altLang="en-US" sz="2000" spc="-70" dirty="0">
                <a:latin typeface="Avenir Light" charset="0"/>
                <a:ea typeface="Avenir Light" charset="0"/>
                <a:cs typeface="Avenir Light" charset="0"/>
              </a:rPr>
              <a:t>”</a:t>
            </a:r>
            <a: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  <a:t> is </a:t>
            </a:r>
            <a:b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  <a:t>the average cost per </a:t>
            </a:r>
            <a:b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altLang="ja-JP" sz="2000" spc="-70" dirty="0">
                <a:latin typeface="Avenir Light" charset="0"/>
                <a:ea typeface="Avenir Light" charset="0"/>
                <a:cs typeface="Avenir Light" charset="0"/>
              </a:rPr>
              <a:t>response achieved</a:t>
            </a:r>
            <a:endParaRPr lang="en-US" altLang="en-US" sz="2000" spc="-7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ular Callout 1">
            <a:extLst>
              <a:ext uri="{FF2B5EF4-FFF2-40B4-BE49-F238E27FC236}">
                <a16:creationId xmlns:a16="http://schemas.microsoft.com/office/drawing/2014/main" id="{AE1DF1C7-C0A0-4B1F-BA2D-E0E03A729D1D}"/>
              </a:ext>
            </a:extLst>
          </p:cNvPr>
          <p:cNvSpPr>
            <a:spLocks/>
          </p:cNvSpPr>
          <p:nvPr/>
        </p:nvSpPr>
        <p:spPr bwMode="auto">
          <a:xfrm>
            <a:off x="6826250" y="1658938"/>
            <a:ext cx="2319338" cy="3484562"/>
          </a:xfrm>
          <a:prstGeom prst="rect">
            <a:avLst/>
          </a:prstGeom>
          <a:solidFill>
            <a:schemeClr val="accent2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1" name="Rounded Rectangular Callout 1">
            <a:extLst>
              <a:ext uri="{FF2B5EF4-FFF2-40B4-BE49-F238E27FC236}">
                <a16:creationId xmlns:a16="http://schemas.microsoft.com/office/drawing/2014/main" id="{3ED6BE46-5D67-461D-9378-57A96DDE4D30}"/>
              </a:ext>
            </a:extLst>
          </p:cNvPr>
          <p:cNvSpPr>
            <a:spLocks/>
          </p:cNvSpPr>
          <p:nvPr/>
        </p:nvSpPr>
        <p:spPr bwMode="auto">
          <a:xfrm>
            <a:off x="2406650" y="1658938"/>
            <a:ext cx="2238375" cy="3484562"/>
          </a:xfrm>
          <a:prstGeom prst="rect">
            <a:avLst/>
          </a:prstGeom>
          <a:solidFill>
            <a:srgbClr val="EB8438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64" name="Rounded Rectangular Callout 1">
            <a:extLst>
              <a:ext uri="{FF2B5EF4-FFF2-40B4-BE49-F238E27FC236}">
                <a16:creationId xmlns:a16="http://schemas.microsoft.com/office/drawing/2014/main" id="{6EA0D62F-C9D1-43C0-85F0-FCE2D11A85CD}"/>
              </a:ext>
            </a:extLst>
          </p:cNvPr>
          <p:cNvSpPr>
            <a:spLocks/>
          </p:cNvSpPr>
          <p:nvPr/>
        </p:nvSpPr>
        <p:spPr bwMode="auto">
          <a:xfrm>
            <a:off x="4645025" y="1658938"/>
            <a:ext cx="2185988" cy="3484562"/>
          </a:xfrm>
          <a:prstGeom prst="rect">
            <a:avLst/>
          </a:prstGeom>
          <a:solidFill>
            <a:srgbClr val="85A644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D32F581C-6560-4995-8F78-7B1DFE0F9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64"/>
            <a:ext cx="9144000" cy="51089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lIns="91430" tIns="45715" rIns="91430" bIns="45715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3200" b="1" dirty="0">
                <a:latin typeface="Avenir Black" charset="0"/>
                <a:ea typeface="MS PGothic" charset="0"/>
                <a:cs typeface="MS PGothic" charset="0"/>
              </a:rPr>
              <a:t>Examples of customer uses</a:t>
            </a:r>
          </a:p>
        </p:txBody>
      </p:sp>
      <p:sp>
        <p:nvSpPr>
          <p:cNvPr id="47" name="Rounded Rectangular Callout 1">
            <a:extLst>
              <a:ext uri="{FF2B5EF4-FFF2-40B4-BE49-F238E27FC236}">
                <a16:creationId xmlns:a16="http://schemas.microsoft.com/office/drawing/2014/main" id="{65AF6C42-2D46-42CD-A0AE-2D86E7273D58}"/>
              </a:ext>
            </a:extLst>
          </p:cNvPr>
          <p:cNvSpPr>
            <a:spLocks/>
          </p:cNvSpPr>
          <p:nvPr/>
        </p:nvSpPr>
        <p:spPr bwMode="auto">
          <a:xfrm>
            <a:off x="6826250" y="2409825"/>
            <a:ext cx="2317750" cy="668338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49" name="Rounded Rectangular Callout 1">
            <a:extLst>
              <a:ext uri="{FF2B5EF4-FFF2-40B4-BE49-F238E27FC236}">
                <a16:creationId xmlns:a16="http://schemas.microsoft.com/office/drawing/2014/main" id="{F406A502-B5D8-4E43-A0D5-3A7F28331556}"/>
              </a:ext>
            </a:extLst>
          </p:cNvPr>
          <p:cNvSpPr>
            <a:spLocks/>
          </p:cNvSpPr>
          <p:nvPr/>
        </p:nvSpPr>
        <p:spPr bwMode="auto">
          <a:xfrm>
            <a:off x="6826250" y="3725863"/>
            <a:ext cx="2317750" cy="674687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venir Black" panose="020B0803020203020204" pitchFamily="34" charset="0"/>
            </a:endParaRPr>
          </a:p>
        </p:txBody>
      </p:sp>
      <p:sp>
        <p:nvSpPr>
          <p:cNvPr id="51" name="Rounded Rectangular Callout 1">
            <a:extLst>
              <a:ext uri="{FF2B5EF4-FFF2-40B4-BE49-F238E27FC236}">
                <a16:creationId xmlns:a16="http://schemas.microsoft.com/office/drawing/2014/main" id="{35E627F0-9232-4528-B31C-DA4D5B1AABB0}"/>
              </a:ext>
            </a:extLst>
          </p:cNvPr>
          <p:cNvSpPr>
            <a:spLocks/>
          </p:cNvSpPr>
          <p:nvPr/>
        </p:nvSpPr>
        <p:spPr bwMode="auto">
          <a:xfrm>
            <a:off x="2406650" y="2409825"/>
            <a:ext cx="2238375" cy="668338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2" name="Rounded Rectangular Callout 1">
            <a:extLst>
              <a:ext uri="{FF2B5EF4-FFF2-40B4-BE49-F238E27FC236}">
                <a16:creationId xmlns:a16="http://schemas.microsoft.com/office/drawing/2014/main" id="{63E0F2A8-8DC0-4402-8970-943494E339F5}"/>
              </a:ext>
            </a:extLst>
          </p:cNvPr>
          <p:cNvSpPr>
            <a:spLocks/>
          </p:cNvSpPr>
          <p:nvPr/>
        </p:nvSpPr>
        <p:spPr bwMode="auto">
          <a:xfrm>
            <a:off x="4645025" y="2409825"/>
            <a:ext cx="2185988" cy="668338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4" name="Rounded Rectangular Callout 1">
            <a:extLst>
              <a:ext uri="{FF2B5EF4-FFF2-40B4-BE49-F238E27FC236}">
                <a16:creationId xmlns:a16="http://schemas.microsoft.com/office/drawing/2014/main" id="{59DA3B07-E97B-45D9-82E5-966A20E6FE20}"/>
              </a:ext>
            </a:extLst>
          </p:cNvPr>
          <p:cNvSpPr>
            <a:spLocks/>
          </p:cNvSpPr>
          <p:nvPr/>
        </p:nvSpPr>
        <p:spPr bwMode="auto">
          <a:xfrm>
            <a:off x="2406650" y="3725863"/>
            <a:ext cx="2238375" cy="674687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venir Black" panose="020B0803020203020204" pitchFamily="34" charset="0"/>
            </a:endParaRPr>
          </a:p>
        </p:txBody>
      </p:sp>
      <p:sp>
        <p:nvSpPr>
          <p:cNvPr id="55" name="Rounded Rectangular Callout 1">
            <a:extLst>
              <a:ext uri="{FF2B5EF4-FFF2-40B4-BE49-F238E27FC236}">
                <a16:creationId xmlns:a16="http://schemas.microsoft.com/office/drawing/2014/main" id="{9324B786-F8AA-45D1-8169-3B192BE1488A}"/>
              </a:ext>
            </a:extLst>
          </p:cNvPr>
          <p:cNvSpPr>
            <a:spLocks/>
          </p:cNvSpPr>
          <p:nvPr/>
        </p:nvSpPr>
        <p:spPr bwMode="auto">
          <a:xfrm>
            <a:off x="4645025" y="3725863"/>
            <a:ext cx="2185988" cy="674687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7436" name="Rectangle 28">
            <a:extLst>
              <a:ext uri="{FF2B5EF4-FFF2-40B4-BE49-F238E27FC236}">
                <a16:creationId xmlns:a16="http://schemas.microsoft.com/office/drawing/2014/main" id="{36533250-C842-4698-93F8-D0176B8FE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2609850"/>
            <a:ext cx="206533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Healthy Living</a:t>
            </a:r>
          </a:p>
        </p:txBody>
      </p:sp>
      <p:sp>
        <p:nvSpPr>
          <p:cNvPr id="17437" name="Rectangle 28">
            <a:extLst>
              <a:ext uri="{FF2B5EF4-FFF2-40B4-BE49-F238E27FC236}">
                <a16:creationId xmlns:a16="http://schemas.microsoft.com/office/drawing/2014/main" id="{A590A194-8B93-451A-B7FE-89D6825E0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3275013"/>
            <a:ext cx="207168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Attend Events</a:t>
            </a:r>
          </a:p>
        </p:txBody>
      </p:sp>
      <p:sp>
        <p:nvSpPr>
          <p:cNvPr id="17438" name="Rectangle 28">
            <a:extLst>
              <a:ext uri="{FF2B5EF4-FFF2-40B4-BE49-F238E27FC236}">
                <a16:creationId xmlns:a16="http://schemas.microsoft.com/office/drawing/2014/main" id="{A05231AD-9B3F-4B93-B7B8-309BA541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3959225"/>
            <a:ext cx="207168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Volunteering</a:t>
            </a:r>
          </a:p>
        </p:txBody>
      </p:sp>
      <p:sp>
        <p:nvSpPr>
          <p:cNvPr id="17439" name="Rectangle 28">
            <a:extLst>
              <a:ext uri="{FF2B5EF4-FFF2-40B4-BE49-F238E27FC236}">
                <a16:creationId xmlns:a16="http://schemas.microsoft.com/office/drawing/2014/main" id="{BDE67A61-A7D6-42BF-905B-48EB71F26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4637088"/>
            <a:ext cx="2071687" cy="262536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Outcomes Tracking</a:t>
            </a:r>
          </a:p>
        </p:txBody>
      </p:sp>
      <p:sp>
        <p:nvSpPr>
          <p:cNvPr id="17432" name="Rectangle 40">
            <a:extLst>
              <a:ext uri="{FF2B5EF4-FFF2-40B4-BE49-F238E27FC236}">
                <a16:creationId xmlns:a16="http://schemas.microsoft.com/office/drawing/2014/main" id="{BCAD2088-2A6E-4F80-9C34-13E4682A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338" y="2609850"/>
            <a:ext cx="219868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Promote Business</a:t>
            </a:r>
          </a:p>
        </p:txBody>
      </p:sp>
      <p:sp>
        <p:nvSpPr>
          <p:cNvPr id="17433" name="Rectangle 40">
            <a:extLst>
              <a:ext uri="{FF2B5EF4-FFF2-40B4-BE49-F238E27FC236}">
                <a16:creationId xmlns:a16="http://schemas.microsoft.com/office/drawing/2014/main" id="{A42EFDE6-C347-433C-BDD5-94C51B10F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275013"/>
            <a:ext cx="220503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Employee Wellness</a:t>
            </a:r>
          </a:p>
        </p:txBody>
      </p:sp>
      <p:sp>
        <p:nvSpPr>
          <p:cNvPr id="17434" name="Rectangle 40">
            <a:extLst>
              <a:ext uri="{FF2B5EF4-FFF2-40B4-BE49-F238E27FC236}">
                <a16:creationId xmlns:a16="http://schemas.microsoft.com/office/drawing/2014/main" id="{4513F8EE-9C2D-4257-8C9B-BABCD816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338" y="3959225"/>
            <a:ext cx="2198687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Community CSR</a:t>
            </a:r>
          </a:p>
        </p:txBody>
      </p:sp>
      <p:sp>
        <p:nvSpPr>
          <p:cNvPr id="17435" name="Rectangle 40">
            <a:extLst>
              <a:ext uri="{FF2B5EF4-FFF2-40B4-BE49-F238E27FC236}">
                <a16:creationId xmlns:a16="http://schemas.microsoft.com/office/drawing/2014/main" id="{58E84A71-E749-4F15-B0D1-B446B29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400" y="4637088"/>
            <a:ext cx="2214563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Wellness Seminars</a:t>
            </a:r>
          </a:p>
        </p:txBody>
      </p:sp>
      <p:sp>
        <p:nvSpPr>
          <p:cNvPr id="17428" name="Rectangle 39">
            <a:extLst>
              <a:ext uri="{FF2B5EF4-FFF2-40B4-BE49-F238E27FC236}">
                <a16:creationId xmlns:a16="http://schemas.microsoft.com/office/drawing/2014/main" id="{DD4C3644-31F7-415A-B225-BD06118B6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609850"/>
            <a:ext cx="20208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Campus Safety</a:t>
            </a:r>
          </a:p>
        </p:txBody>
      </p:sp>
      <p:sp>
        <p:nvSpPr>
          <p:cNvPr id="17429" name="Rectangle 39">
            <a:extLst>
              <a:ext uri="{FF2B5EF4-FFF2-40B4-BE49-F238E27FC236}">
                <a16:creationId xmlns:a16="http://schemas.microsoft.com/office/drawing/2014/main" id="{DB49B045-5B3A-42F3-AA2C-80034388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275013"/>
            <a:ext cx="20208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Volunteering</a:t>
            </a:r>
          </a:p>
        </p:txBody>
      </p:sp>
      <p:sp>
        <p:nvSpPr>
          <p:cNvPr id="17430" name="Rectangle 39">
            <a:extLst>
              <a:ext uri="{FF2B5EF4-FFF2-40B4-BE49-F238E27FC236}">
                <a16:creationId xmlns:a16="http://schemas.microsoft.com/office/drawing/2014/main" id="{8269B3A5-2AC5-4B12-98D2-819E66AAC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959225"/>
            <a:ext cx="20208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Tutoring</a:t>
            </a:r>
          </a:p>
        </p:txBody>
      </p:sp>
      <p:sp>
        <p:nvSpPr>
          <p:cNvPr id="17431" name="Rectangle 39">
            <a:extLst>
              <a:ext uri="{FF2B5EF4-FFF2-40B4-BE49-F238E27FC236}">
                <a16:creationId xmlns:a16="http://schemas.microsoft.com/office/drawing/2014/main" id="{2E933A20-3D87-4394-81EA-3A91072D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637088"/>
            <a:ext cx="20208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Fund Raising</a:t>
            </a:r>
          </a:p>
        </p:txBody>
      </p:sp>
      <p:sp>
        <p:nvSpPr>
          <p:cNvPr id="42" name="Rounded Rectangular Callout 1">
            <a:extLst>
              <a:ext uri="{FF2B5EF4-FFF2-40B4-BE49-F238E27FC236}">
                <a16:creationId xmlns:a16="http://schemas.microsoft.com/office/drawing/2014/main" id="{260AF458-8810-4681-8564-FD0BD64F64D9}"/>
              </a:ext>
            </a:extLst>
          </p:cNvPr>
          <p:cNvSpPr>
            <a:spLocks/>
          </p:cNvSpPr>
          <p:nvPr/>
        </p:nvSpPr>
        <p:spPr bwMode="auto">
          <a:xfrm>
            <a:off x="-15875" y="1658938"/>
            <a:ext cx="2433638" cy="3484562"/>
          </a:xfrm>
          <a:prstGeom prst="rect">
            <a:avLst/>
          </a:prstGeom>
          <a:solidFill>
            <a:srgbClr val="429FB9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3" name="Rounded Rectangular Callout 1">
            <a:extLst>
              <a:ext uri="{FF2B5EF4-FFF2-40B4-BE49-F238E27FC236}">
                <a16:creationId xmlns:a16="http://schemas.microsoft.com/office/drawing/2014/main" id="{8178D54D-B950-4B66-B495-BA9BCDE4F9BE}"/>
              </a:ext>
            </a:extLst>
          </p:cNvPr>
          <p:cNvSpPr>
            <a:spLocks/>
          </p:cNvSpPr>
          <p:nvPr/>
        </p:nvSpPr>
        <p:spPr bwMode="auto">
          <a:xfrm>
            <a:off x="-15875" y="2409825"/>
            <a:ext cx="2433638" cy="668338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6" name="Rounded Rectangular Callout 1">
            <a:extLst>
              <a:ext uri="{FF2B5EF4-FFF2-40B4-BE49-F238E27FC236}">
                <a16:creationId xmlns:a16="http://schemas.microsoft.com/office/drawing/2014/main" id="{E43B1E82-7617-4EEF-8D0A-40E3A23DBC07}"/>
              </a:ext>
            </a:extLst>
          </p:cNvPr>
          <p:cNvSpPr>
            <a:spLocks/>
          </p:cNvSpPr>
          <p:nvPr/>
        </p:nvSpPr>
        <p:spPr bwMode="auto">
          <a:xfrm>
            <a:off x="-15875" y="3725863"/>
            <a:ext cx="2433638" cy="674687"/>
          </a:xfrm>
          <a:prstGeom prst="rect">
            <a:avLst/>
          </a:prstGeom>
          <a:solidFill>
            <a:srgbClr val="DED9AF">
              <a:alpha val="25000"/>
            </a:srgb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venir Black" panose="020B0803020203020204" pitchFamily="34" charset="0"/>
            </a:endParaRPr>
          </a:p>
        </p:txBody>
      </p:sp>
      <p:sp>
        <p:nvSpPr>
          <p:cNvPr id="17424" name="Rectangle 31">
            <a:extLst>
              <a:ext uri="{FF2B5EF4-FFF2-40B4-BE49-F238E27FC236}">
                <a16:creationId xmlns:a16="http://schemas.microsoft.com/office/drawing/2014/main" id="{B2DBDF2C-C8F2-4EB7-9DC3-554FBE29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959225"/>
            <a:ext cx="21986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Visitors &amp; Tourism</a:t>
            </a:r>
          </a:p>
        </p:txBody>
      </p:sp>
      <p:sp>
        <p:nvSpPr>
          <p:cNvPr id="17425" name="Rectangle 31">
            <a:extLst>
              <a:ext uri="{FF2B5EF4-FFF2-40B4-BE49-F238E27FC236}">
                <a16:creationId xmlns:a16="http://schemas.microsoft.com/office/drawing/2014/main" id="{DBB90D20-49E8-4AE5-BEDC-7BEF3408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9850"/>
            <a:ext cx="2184400" cy="262536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prstClr val="white"/>
                </a:solidFill>
                <a:latin typeface="Avenir Medium" charset="0"/>
                <a:ea typeface="Avenir Medium" charset="0"/>
                <a:cs typeface="Avenir Medium" charset="0"/>
              </a:rPr>
              <a:t>Emergency Planning</a:t>
            </a:r>
          </a:p>
        </p:txBody>
      </p:sp>
      <p:sp>
        <p:nvSpPr>
          <p:cNvPr id="17426" name="Rectangle 31">
            <a:extLst>
              <a:ext uri="{FF2B5EF4-FFF2-40B4-BE49-F238E27FC236}">
                <a16:creationId xmlns:a16="http://schemas.microsoft.com/office/drawing/2014/main" id="{909A219E-A6BB-45D1-BDD8-44C4118A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3275013"/>
            <a:ext cx="2173288" cy="263525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Local Business</a:t>
            </a:r>
          </a:p>
        </p:txBody>
      </p:sp>
      <p:sp>
        <p:nvSpPr>
          <p:cNvPr id="17427" name="Rectangle 31">
            <a:extLst>
              <a:ext uri="{FF2B5EF4-FFF2-40B4-BE49-F238E27FC236}">
                <a16:creationId xmlns:a16="http://schemas.microsoft.com/office/drawing/2014/main" id="{DE004C99-6439-4588-9123-10DB6991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4637088"/>
            <a:ext cx="2205038" cy="262536"/>
          </a:xfrm>
          <a:prstGeom prst="rect">
            <a:avLst/>
          </a:prstGeom>
          <a:noFill/>
          <a:ln>
            <a:noFill/>
          </a:ln>
        </p:spPr>
        <p:txBody>
          <a:bodyPr lIns="35585" tIns="17794" rIns="35585" bIns="17794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Citizen Engagement</a:t>
            </a:r>
          </a:p>
        </p:txBody>
      </p:sp>
      <p:sp>
        <p:nvSpPr>
          <p:cNvPr id="34" name="Rounded Rectangular Callout 1">
            <a:extLst>
              <a:ext uri="{FF2B5EF4-FFF2-40B4-BE49-F238E27FC236}">
                <a16:creationId xmlns:a16="http://schemas.microsoft.com/office/drawing/2014/main" id="{BD6D104F-6812-4CAD-A59E-0BCD1D76DFC6}"/>
              </a:ext>
            </a:extLst>
          </p:cNvPr>
          <p:cNvSpPr>
            <a:spLocks noChangeAspect="1"/>
          </p:cNvSpPr>
          <p:nvPr/>
        </p:nvSpPr>
        <p:spPr bwMode="auto">
          <a:xfrm>
            <a:off x="5241925" y="1087438"/>
            <a:ext cx="984250" cy="984250"/>
          </a:xfrm>
          <a:prstGeom prst="ellipse">
            <a:avLst/>
          </a:prstGeom>
          <a:solidFill>
            <a:srgbClr val="85A644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3" name="Rounded Rectangular Callout 1">
            <a:extLst>
              <a:ext uri="{FF2B5EF4-FFF2-40B4-BE49-F238E27FC236}">
                <a16:creationId xmlns:a16="http://schemas.microsoft.com/office/drawing/2014/main" id="{EB58D7D7-C277-4577-BE40-6B0DFC92EB9E}"/>
              </a:ext>
            </a:extLst>
          </p:cNvPr>
          <p:cNvSpPr>
            <a:spLocks noChangeAspect="1"/>
          </p:cNvSpPr>
          <p:nvPr/>
        </p:nvSpPr>
        <p:spPr bwMode="auto">
          <a:xfrm>
            <a:off x="3035300" y="1111250"/>
            <a:ext cx="982663" cy="984250"/>
          </a:xfrm>
          <a:prstGeom prst="ellipse">
            <a:avLst/>
          </a:prstGeom>
          <a:solidFill>
            <a:srgbClr val="EB8438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2" name="Rounded Rectangular Callout 1">
            <a:extLst>
              <a:ext uri="{FF2B5EF4-FFF2-40B4-BE49-F238E27FC236}">
                <a16:creationId xmlns:a16="http://schemas.microsoft.com/office/drawing/2014/main" id="{612D4588-75EB-461F-9CB2-21FE63225A5A}"/>
              </a:ext>
            </a:extLst>
          </p:cNvPr>
          <p:cNvSpPr>
            <a:spLocks noChangeAspect="1"/>
          </p:cNvSpPr>
          <p:nvPr/>
        </p:nvSpPr>
        <p:spPr bwMode="auto">
          <a:xfrm>
            <a:off x="7499350" y="1087438"/>
            <a:ext cx="982663" cy="984250"/>
          </a:xfrm>
          <a:prstGeom prst="ellipse">
            <a:avLst/>
          </a:prstGeom>
          <a:solidFill>
            <a:schemeClr val="accent2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9" name="Freeform 4"/>
          <p:cNvSpPr>
            <a:spLocks noChangeAspect="1" noChangeArrowheads="1"/>
          </p:cNvSpPr>
          <p:nvPr/>
        </p:nvSpPr>
        <p:spPr bwMode="auto">
          <a:xfrm>
            <a:off x="3240088" y="1260475"/>
            <a:ext cx="574675" cy="471488"/>
          </a:xfrm>
          <a:custGeom>
            <a:avLst/>
            <a:gdLst>
              <a:gd name="T0" fmla="*/ 2147483646 w 1201"/>
              <a:gd name="T1" fmla="*/ 2147483646 h 987"/>
              <a:gd name="T2" fmla="*/ 2147483646 w 1201"/>
              <a:gd name="T3" fmla="*/ 2147483646 h 987"/>
              <a:gd name="T4" fmla="*/ 2147483646 w 1201"/>
              <a:gd name="T5" fmla="*/ 2147483646 h 987"/>
              <a:gd name="T6" fmla="*/ 2147483646 w 1201"/>
              <a:gd name="T7" fmla="*/ 2147483646 h 987"/>
              <a:gd name="T8" fmla="*/ 2147483646 w 1201"/>
              <a:gd name="T9" fmla="*/ 2147483646 h 987"/>
              <a:gd name="T10" fmla="*/ 2147483646 w 1201"/>
              <a:gd name="T11" fmla="*/ 2147483646 h 987"/>
              <a:gd name="T12" fmla="*/ 2147483646 w 1201"/>
              <a:gd name="T13" fmla="*/ 2147483646 h 987"/>
              <a:gd name="T14" fmla="*/ 2147483646 w 1201"/>
              <a:gd name="T15" fmla="*/ 2147483646 h 987"/>
              <a:gd name="T16" fmla="*/ 2147483646 w 1201"/>
              <a:gd name="T17" fmla="*/ 2147483646 h 987"/>
              <a:gd name="T18" fmla="*/ 2147483646 w 1201"/>
              <a:gd name="T19" fmla="*/ 2147483646 h 987"/>
              <a:gd name="T20" fmla="*/ 2147483646 w 1201"/>
              <a:gd name="T21" fmla="*/ 2147483646 h 987"/>
              <a:gd name="T22" fmla="*/ 2147483646 w 1201"/>
              <a:gd name="T23" fmla="*/ 2147483646 h 987"/>
              <a:gd name="T24" fmla="*/ 2147483646 w 1201"/>
              <a:gd name="T25" fmla="*/ 2147483646 h 987"/>
              <a:gd name="T26" fmla="*/ 2147483646 w 1201"/>
              <a:gd name="T27" fmla="*/ 2147483646 h 987"/>
              <a:gd name="T28" fmla="*/ 2147483646 w 1201"/>
              <a:gd name="T29" fmla="*/ 2147483646 h 987"/>
              <a:gd name="T30" fmla="*/ 2147483646 w 1201"/>
              <a:gd name="T31" fmla="*/ 2147483646 h 987"/>
              <a:gd name="T32" fmla="*/ 0 w 1201"/>
              <a:gd name="T33" fmla="*/ 2147483646 h 987"/>
              <a:gd name="T34" fmla="*/ 2147483646 w 1201"/>
              <a:gd name="T35" fmla="*/ 2147483646 h 987"/>
              <a:gd name="T36" fmla="*/ 2147483646 w 1201"/>
              <a:gd name="T37" fmla="*/ 2147483646 h 987"/>
              <a:gd name="T38" fmla="*/ 2147483646 w 1201"/>
              <a:gd name="T39" fmla="*/ 2147483646 h 987"/>
              <a:gd name="T40" fmla="*/ 2147483646 w 1201"/>
              <a:gd name="T41" fmla="*/ 2147483646 h 987"/>
              <a:gd name="T42" fmla="*/ 2147483646 w 1201"/>
              <a:gd name="T43" fmla="*/ 2147483646 h 987"/>
              <a:gd name="T44" fmla="*/ 2147483646 w 1201"/>
              <a:gd name="T45" fmla="*/ 2147483646 h 987"/>
              <a:gd name="T46" fmla="*/ 2147483646 w 1201"/>
              <a:gd name="T47" fmla="*/ 2147483646 h 987"/>
              <a:gd name="T48" fmla="*/ 2147483646 w 1201"/>
              <a:gd name="T49" fmla="*/ 2147483646 h 987"/>
              <a:gd name="T50" fmla="*/ 2147483646 w 1201"/>
              <a:gd name="T51" fmla="*/ 2147483646 h 987"/>
              <a:gd name="T52" fmla="*/ 2147483646 w 1201"/>
              <a:gd name="T53" fmla="*/ 2147483646 h 987"/>
              <a:gd name="T54" fmla="*/ 2147483646 w 1201"/>
              <a:gd name="T55" fmla="*/ 2147483646 h 987"/>
              <a:gd name="T56" fmla="*/ 2147483646 w 1201"/>
              <a:gd name="T57" fmla="*/ 2147483646 h 987"/>
              <a:gd name="T58" fmla="*/ 2147483646 w 1201"/>
              <a:gd name="T59" fmla="*/ 2147483646 h 987"/>
              <a:gd name="T60" fmla="*/ 2147483646 w 1201"/>
              <a:gd name="T61" fmla="*/ 2147483646 h 987"/>
              <a:gd name="T62" fmla="*/ 2147483646 w 1201"/>
              <a:gd name="T63" fmla="*/ 2147483646 h 987"/>
              <a:gd name="T64" fmla="*/ 2147483646 w 1201"/>
              <a:gd name="T65" fmla="*/ 2147483646 h 987"/>
              <a:gd name="T66" fmla="*/ 2147483646 w 1201"/>
              <a:gd name="T67" fmla="*/ 2147483646 h 987"/>
              <a:gd name="T68" fmla="*/ 2147483646 w 1201"/>
              <a:gd name="T69" fmla="*/ 2147483646 h 987"/>
              <a:gd name="T70" fmla="*/ 2147483646 w 1201"/>
              <a:gd name="T71" fmla="*/ 2147483646 h 987"/>
              <a:gd name="T72" fmla="*/ 2147483646 w 1201"/>
              <a:gd name="T73" fmla="*/ 2147483646 h 987"/>
              <a:gd name="T74" fmla="*/ 2147483646 w 1201"/>
              <a:gd name="T75" fmla="*/ 2147483646 h 987"/>
              <a:gd name="T76" fmla="*/ 2147483646 w 1201"/>
              <a:gd name="T77" fmla="*/ 2147483646 h 987"/>
              <a:gd name="T78" fmla="*/ 2147483646 w 1201"/>
              <a:gd name="T79" fmla="*/ 2147483646 h 9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201" h="987">
                <a:moveTo>
                  <a:pt x="560" y="489"/>
                </a:moveTo>
                <a:lnTo>
                  <a:pt x="560" y="489"/>
                </a:lnTo>
                <a:cubicBezTo>
                  <a:pt x="571" y="502"/>
                  <a:pt x="586" y="506"/>
                  <a:pt x="600" y="506"/>
                </a:cubicBezTo>
                <a:cubicBezTo>
                  <a:pt x="613" y="506"/>
                  <a:pt x="628" y="502"/>
                  <a:pt x="640" y="489"/>
                </a:cubicBezTo>
                <a:cubicBezTo>
                  <a:pt x="824" y="298"/>
                  <a:pt x="824" y="298"/>
                  <a:pt x="824" y="298"/>
                </a:cubicBezTo>
                <a:cubicBezTo>
                  <a:pt x="881" y="240"/>
                  <a:pt x="893" y="129"/>
                  <a:pt x="814" y="62"/>
                </a:cubicBezTo>
                <a:cubicBezTo>
                  <a:pt x="742" y="0"/>
                  <a:pt x="646" y="28"/>
                  <a:pt x="600" y="76"/>
                </a:cubicBezTo>
                <a:cubicBezTo>
                  <a:pt x="553" y="28"/>
                  <a:pt x="458" y="0"/>
                  <a:pt x="386" y="62"/>
                </a:cubicBezTo>
                <a:cubicBezTo>
                  <a:pt x="307" y="129"/>
                  <a:pt x="318" y="240"/>
                  <a:pt x="374" y="298"/>
                </a:cubicBezTo>
                <a:lnTo>
                  <a:pt x="560" y="489"/>
                </a:lnTo>
                <a:close/>
                <a:moveTo>
                  <a:pt x="443" y="130"/>
                </a:moveTo>
                <a:lnTo>
                  <a:pt x="443" y="130"/>
                </a:lnTo>
                <a:cubicBezTo>
                  <a:pt x="469" y="108"/>
                  <a:pt x="511" y="114"/>
                  <a:pt x="535" y="140"/>
                </a:cubicBezTo>
                <a:cubicBezTo>
                  <a:pt x="600" y="206"/>
                  <a:pt x="600" y="206"/>
                  <a:pt x="600" y="206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89" y="114"/>
                  <a:pt x="730" y="108"/>
                  <a:pt x="756" y="130"/>
                </a:cubicBezTo>
                <a:cubicBezTo>
                  <a:pt x="792" y="160"/>
                  <a:pt x="786" y="210"/>
                  <a:pt x="761" y="235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438" y="235"/>
                  <a:pt x="438" y="235"/>
                  <a:pt x="438" y="235"/>
                </a:cubicBezTo>
                <a:cubicBezTo>
                  <a:pt x="414" y="210"/>
                  <a:pt x="408" y="160"/>
                  <a:pt x="443" y="130"/>
                </a:cubicBezTo>
                <a:close/>
                <a:moveTo>
                  <a:pt x="1074" y="207"/>
                </a:moveTo>
                <a:lnTo>
                  <a:pt x="1074" y="207"/>
                </a:lnTo>
                <a:cubicBezTo>
                  <a:pt x="995" y="201"/>
                  <a:pt x="930" y="264"/>
                  <a:pt x="930" y="342"/>
                </a:cubicBezTo>
                <a:cubicBezTo>
                  <a:pt x="930" y="342"/>
                  <a:pt x="930" y="415"/>
                  <a:pt x="929" y="484"/>
                </a:cubicBezTo>
                <a:cubicBezTo>
                  <a:pt x="874" y="447"/>
                  <a:pt x="793" y="454"/>
                  <a:pt x="748" y="514"/>
                </a:cubicBezTo>
                <a:cubicBezTo>
                  <a:pt x="613" y="688"/>
                  <a:pt x="613" y="688"/>
                  <a:pt x="613" y="688"/>
                </a:cubicBezTo>
                <a:cubicBezTo>
                  <a:pt x="608" y="696"/>
                  <a:pt x="604" y="703"/>
                  <a:pt x="600" y="710"/>
                </a:cubicBezTo>
                <a:cubicBezTo>
                  <a:pt x="595" y="703"/>
                  <a:pt x="592" y="696"/>
                  <a:pt x="586" y="688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06" y="454"/>
                  <a:pt x="325" y="447"/>
                  <a:pt x="270" y="484"/>
                </a:cubicBezTo>
                <a:cubicBezTo>
                  <a:pt x="270" y="415"/>
                  <a:pt x="270" y="342"/>
                  <a:pt x="270" y="342"/>
                </a:cubicBezTo>
                <a:cubicBezTo>
                  <a:pt x="270" y="264"/>
                  <a:pt x="204" y="201"/>
                  <a:pt x="126" y="207"/>
                </a:cubicBezTo>
                <a:cubicBezTo>
                  <a:pt x="54" y="212"/>
                  <a:pt x="0" y="274"/>
                  <a:pt x="0" y="346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52"/>
                  <a:pt x="16" y="799"/>
                  <a:pt x="46" y="836"/>
                </a:cubicBezTo>
                <a:cubicBezTo>
                  <a:pt x="156" y="975"/>
                  <a:pt x="156" y="975"/>
                  <a:pt x="156" y="975"/>
                </a:cubicBezTo>
                <a:cubicBezTo>
                  <a:pt x="161" y="982"/>
                  <a:pt x="170" y="986"/>
                  <a:pt x="179" y="986"/>
                </a:cubicBezTo>
                <a:cubicBezTo>
                  <a:pt x="210" y="986"/>
                  <a:pt x="210" y="986"/>
                  <a:pt x="210" y="986"/>
                </a:cubicBezTo>
                <a:cubicBezTo>
                  <a:pt x="226" y="986"/>
                  <a:pt x="240" y="973"/>
                  <a:pt x="240" y="956"/>
                </a:cubicBezTo>
                <a:cubicBezTo>
                  <a:pt x="240" y="943"/>
                  <a:pt x="235" y="928"/>
                  <a:pt x="226" y="918"/>
                </a:cubicBezTo>
                <a:cubicBezTo>
                  <a:pt x="116" y="780"/>
                  <a:pt x="116" y="780"/>
                  <a:pt x="116" y="780"/>
                </a:cubicBezTo>
                <a:cubicBezTo>
                  <a:pt x="98" y="759"/>
                  <a:pt x="90" y="733"/>
                  <a:pt x="90" y="705"/>
                </a:cubicBezTo>
                <a:cubicBezTo>
                  <a:pt x="90" y="343"/>
                  <a:pt x="90" y="343"/>
                  <a:pt x="90" y="343"/>
                </a:cubicBezTo>
                <a:cubicBezTo>
                  <a:pt x="90" y="321"/>
                  <a:pt x="104" y="301"/>
                  <a:pt x="126" y="297"/>
                </a:cubicBezTo>
                <a:cubicBezTo>
                  <a:pt x="155" y="291"/>
                  <a:pt x="180" y="314"/>
                  <a:pt x="180" y="342"/>
                </a:cubicBezTo>
                <a:cubicBezTo>
                  <a:pt x="180" y="342"/>
                  <a:pt x="180" y="531"/>
                  <a:pt x="180" y="590"/>
                </a:cubicBezTo>
                <a:cubicBezTo>
                  <a:pt x="180" y="604"/>
                  <a:pt x="186" y="618"/>
                  <a:pt x="194" y="628"/>
                </a:cubicBezTo>
                <a:cubicBezTo>
                  <a:pt x="338" y="802"/>
                  <a:pt x="338" y="802"/>
                  <a:pt x="338" y="802"/>
                </a:cubicBezTo>
                <a:cubicBezTo>
                  <a:pt x="372" y="842"/>
                  <a:pt x="436" y="796"/>
                  <a:pt x="402" y="750"/>
                </a:cubicBezTo>
                <a:cubicBezTo>
                  <a:pt x="308" y="624"/>
                  <a:pt x="308" y="624"/>
                  <a:pt x="308" y="624"/>
                </a:cubicBezTo>
                <a:cubicBezTo>
                  <a:pt x="294" y="604"/>
                  <a:pt x="298" y="576"/>
                  <a:pt x="317" y="560"/>
                </a:cubicBezTo>
                <a:cubicBezTo>
                  <a:pt x="337" y="544"/>
                  <a:pt x="366" y="549"/>
                  <a:pt x="380" y="568"/>
                </a:cubicBezTo>
                <a:cubicBezTo>
                  <a:pt x="515" y="744"/>
                  <a:pt x="515" y="744"/>
                  <a:pt x="515" y="744"/>
                </a:cubicBezTo>
                <a:cubicBezTo>
                  <a:pt x="530" y="764"/>
                  <a:pt x="540" y="790"/>
                  <a:pt x="540" y="817"/>
                </a:cubicBezTo>
                <a:cubicBezTo>
                  <a:pt x="540" y="956"/>
                  <a:pt x="540" y="956"/>
                  <a:pt x="540" y="956"/>
                </a:cubicBezTo>
                <a:cubicBezTo>
                  <a:pt x="540" y="973"/>
                  <a:pt x="553" y="986"/>
                  <a:pt x="570" y="986"/>
                </a:cubicBezTo>
                <a:cubicBezTo>
                  <a:pt x="630" y="986"/>
                  <a:pt x="630" y="986"/>
                  <a:pt x="630" y="986"/>
                </a:cubicBezTo>
                <a:cubicBezTo>
                  <a:pt x="647" y="986"/>
                  <a:pt x="660" y="973"/>
                  <a:pt x="660" y="956"/>
                </a:cubicBezTo>
                <a:cubicBezTo>
                  <a:pt x="660" y="817"/>
                  <a:pt x="660" y="817"/>
                  <a:pt x="660" y="817"/>
                </a:cubicBezTo>
                <a:cubicBezTo>
                  <a:pt x="660" y="790"/>
                  <a:pt x="668" y="765"/>
                  <a:pt x="685" y="744"/>
                </a:cubicBezTo>
                <a:cubicBezTo>
                  <a:pt x="820" y="570"/>
                  <a:pt x="820" y="570"/>
                  <a:pt x="820" y="570"/>
                </a:cubicBezTo>
                <a:cubicBezTo>
                  <a:pt x="834" y="550"/>
                  <a:pt x="862" y="546"/>
                  <a:pt x="882" y="561"/>
                </a:cubicBezTo>
                <a:cubicBezTo>
                  <a:pt x="902" y="576"/>
                  <a:pt x="906" y="604"/>
                  <a:pt x="890" y="624"/>
                </a:cubicBezTo>
                <a:cubicBezTo>
                  <a:pt x="798" y="750"/>
                  <a:pt x="798" y="750"/>
                  <a:pt x="798" y="750"/>
                </a:cubicBezTo>
                <a:cubicBezTo>
                  <a:pt x="763" y="796"/>
                  <a:pt x="828" y="842"/>
                  <a:pt x="862" y="802"/>
                </a:cubicBezTo>
                <a:cubicBezTo>
                  <a:pt x="1004" y="628"/>
                  <a:pt x="1004" y="628"/>
                  <a:pt x="1004" y="628"/>
                </a:cubicBezTo>
                <a:cubicBezTo>
                  <a:pt x="1014" y="618"/>
                  <a:pt x="1019" y="604"/>
                  <a:pt x="1020" y="590"/>
                </a:cubicBezTo>
                <a:cubicBezTo>
                  <a:pt x="1019" y="531"/>
                  <a:pt x="1020" y="342"/>
                  <a:pt x="1020" y="342"/>
                </a:cubicBezTo>
                <a:cubicBezTo>
                  <a:pt x="1020" y="314"/>
                  <a:pt x="1045" y="291"/>
                  <a:pt x="1074" y="297"/>
                </a:cubicBezTo>
                <a:cubicBezTo>
                  <a:pt x="1094" y="302"/>
                  <a:pt x="1110" y="321"/>
                  <a:pt x="1110" y="343"/>
                </a:cubicBezTo>
                <a:cubicBezTo>
                  <a:pt x="1110" y="705"/>
                  <a:pt x="1110" y="705"/>
                  <a:pt x="1110" y="705"/>
                </a:cubicBezTo>
                <a:cubicBezTo>
                  <a:pt x="1110" y="733"/>
                  <a:pt x="1100" y="759"/>
                  <a:pt x="1084" y="780"/>
                </a:cubicBezTo>
                <a:cubicBezTo>
                  <a:pt x="973" y="918"/>
                  <a:pt x="973" y="918"/>
                  <a:pt x="973" y="918"/>
                </a:cubicBezTo>
                <a:cubicBezTo>
                  <a:pt x="965" y="928"/>
                  <a:pt x="960" y="942"/>
                  <a:pt x="960" y="956"/>
                </a:cubicBezTo>
                <a:cubicBezTo>
                  <a:pt x="960" y="973"/>
                  <a:pt x="973" y="986"/>
                  <a:pt x="990" y="986"/>
                </a:cubicBezTo>
                <a:cubicBezTo>
                  <a:pt x="1020" y="986"/>
                  <a:pt x="1020" y="986"/>
                  <a:pt x="1020" y="986"/>
                </a:cubicBezTo>
                <a:cubicBezTo>
                  <a:pt x="1030" y="986"/>
                  <a:pt x="1038" y="982"/>
                  <a:pt x="1044" y="975"/>
                </a:cubicBezTo>
                <a:cubicBezTo>
                  <a:pt x="1154" y="836"/>
                  <a:pt x="1154" y="836"/>
                  <a:pt x="1154" y="836"/>
                </a:cubicBezTo>
                <a:cubicBezTo>
                  <a:pt x="1183" y="799"/>
                  <a:pt x="1200" y="752"/>
                  <a:pt x="1200" y="705"/>
                </a:cubicBezTo>
                <a:cubicBezTo>
                  <a:pt x="1200" y="346"/>
                  <a:pt x="1200" y="346"/>
                  <a:pt x="1200" y="346"/>
                </a:cubicBezTo>
                <a:cubicBezTo>
                  <a:pt x="1200" y="274"/>
                  <a:pt x="1146" y="212"/>
                  <a:pt x="1074" y="2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59"/>
          <p:cNvSpPr>
            <a:spLocks noChangeAspect="1" noChangeArrowheads="1"/>
          </p:cNvSpPr>
          <p:nvPr/>
        </p:nvSpPr>
        <p:spPr bwMode="auto">
          <a:xfrm>
            <a:off x="5394325" y="1311275"/>
            <a:ext cx="681038" cy="409575"/>
          </a:xfrm>
          <a:custGeom>
            <a:avLst/>
            <a:gdLst>
              <a:gd name="T0" fmla="*/ 2147483646 w 1358"/>
              <a:gd name="T1" fmla="*/ 2147483646 h 818"/>
              <a:gd name="T2" fmla="*/ 2147483646 w 1358"/>
              <a:gd name="T3" fmla="*/ 2147483646 h 818"/>
              <a:gd name="T4" fmla="*/ 2147483646 w 1358"/>
              <a:gd name="T5" fmla="*/ 2147483646 h 818"/>
              <a:gd name="T6" fmla="*/ 2147483646 w 1358"/>
              <a:gd name="T7" fmla="*/ 2147483646 h 818"/>
              <a:gd name="T8" fmla="*/ 2147483646 w 1358"/>
              <a:gd name="T9" fmla="*/ 2147483646 h 818"/>
              <a:gd name="T10" fmla="*/ 2147483646 w 1358"/>
              <a:gd name="T11" fmla="*/ 2147483646 h 818"/>
              <a:gd name="T12" fmla="*/ 0 w 1358"/>
              <a:gd name="T13" fmla="*/ 2147483646 h 818"/>
              <a:gd name="T14" fmla="*/ 2147483646 w 1358"/>
              <a:gd name="T15" fmla="*/ 2147483646 h 818"/>
              <a:gd name="T16" fmla="*/ 2147483646 w 1358"/>
              <a:gd name="T17" fmla="*/ 2147483646 h 818"/>
              <a:gd name="T18" fmla="*/ 2147483646 w 1358"/>
              <a:gd name="T19" fmla="*/ 2147483646 h 818"/>
              <a:gd name="T20" fmla="*/ 2147483646 w 1358"/>
              <a:gd name="T21" fmla="*/ 2147483646 h 818"/>
              <a:gd name="T22" fmla="*/ 2147483646 w 1358"/>
              <a:gd name="T23" fmla="*/ 2147483646 h 818"/>
              <a:gd name="T24" fmla="*/ 2147483646 w 1358"/>
              <a:gd name="T25" fmla="*/ 2147483646 h 818"/>
              <a:gd name="T26" fmla="*/ 2147483646 w 1358"/>
              <a:gd name="T27" fmla="*/ 2147483646 h 818"/>
              <a:gd name="T28" fmla="*/ 2147483646 w 1358"/>
              <a:gd name="T29" fmla="*/ 2147483646 h 818"/>
              <a:gd name="T30" fmla="*/ 2147483646 w 1358"/>
              <a:gd name="T31" fmla="*/ 2147483646 h 818"/>
              <a:gd name="T32" fmla="*/ 2147483646 w 1358"/>
              <a:gd name="T33" fmla="*/ 2147483646 h 818"/>
              <a:gd name="T34" fmla="*/ 2147483646 w 1358"/>
              <a:gd name="T35" fmla="*/ 2147483646 h 818"/>
              <a:gd name="T36" fmla="*/ 2147483646 w 1358"/>
              <a:gd name="T37" fmla="*/ 2147483646 h 818"/>
              <a:gd name="T38" fmla="*/ 2147483646 w 1358"/>
              <a:gd name="T39" fmla="*/ 2147483646 h 818"/>
              <a:gd name="T40" fmla="*/ 2147483646 w 1358"/>
              <a:gd name="T41" fmla="*/ 2147483646 h 818"/>
              <a:gd name="T42" fmla="*/ 2147483646 w 1358"/>
              <a:gd name="T43" fmla="*/ 2147483646 h 818"/>
              <a:gd name="T44" fmla="*/ 2147483646 w 1358"/>
              <a:gd name="T45" fmla="*/ 2147483646 h 818"/>
              <a:gd name="T46" fmla="*/ 2147483646 w 1358"/>
              <a:gd name="T47" fmla="*/ 2147483646 h 818"/>
              <a:gd name="T48" fmla="*/ 2147483646 w 1358"/>
              <a:gd name="T49" fmla="*/ 2147483646 h 818"/>
              <a:gd name="T50" fmla="*/ 2147483646 w 1358"/>
              <a:gd name="T51" fmla="*/ 2147483646 h 818"/>
              <a:gd name="T52" fmla="*/ 2147483646 w 1358"/>
              <a:gd name="T53" fmla="*/ 2147483646 h 818"/>
              <a:gd name="T54" fmla="*/ 2147483646 w 1358"/>
              <a:gd name="T55" fmla="*/ 2147483646 h 818"/>
              <a:gd name="T56" fmla="*/ 2147483646 w 1358"/>
              <a:gd name="T57" fmla="*/ 2147483646 h 818"/>
              <a:gd name="T58" fmla="*/ 2147483646 w 1358"/>
              <a:gd name="T59" fmla="*/ 2147483646 h 818"/>
              <a:gd name="T60" fmla="*/ 2147483646 w 1358"/>
              <a:gd name="T61" fmla="*/ 2147483646 h 818"/>
              <a:gd name="T62" fmla="*/ 2147483646 w 1358"/>
              <a:gd name="T63" fmla="*/ 2147483646 h 818"/>
              <a:gd name="T64" fmla="*/ 2147483646 w 1358"/>
              <a:gd name="T65" fmla="*/ 2147483646 h 818"/>
              <a:gd name="T66" fmla="*/ 2147483646 w 1358"/>
              <a:gd name="T67" fmla="*/ 2147483646 h 818"/>
              <a:gd name="T68" fmla="*/ 2147483646 w 1358"/>
              <a:gd name="T69" fmla="*/ 2147483646 h 818"/>
              <a:gd name="T70" fmla="*/ 2147483646 w 1358"/>
              <a:gd name="T71" fmla="*/ 2147483646 h 818"/>
              <a:gd name="T72" fmla="*/ 2147483646 w 1358"/>
              <a:gd name="T73" fmla="*/ 2147483646 h 818"/>
              <a:gd name="T74" fmla="*/ 2147483646 w 1358"/>
              <a:gd name="T75" fmla="*/ 2147483646 h 818"/>
              <a:gd name="T76" fmla="*/ 2147483646 w 1358"/>
              <a:gd name="T77" fmla="*/ 2147483646 h 818"/>
              <a:gd name="T78" fmla="*/ 2147483646 w 1358"/>
              <a:gd name="T79" fmla="*/ 2147483646 h 818"/>
              <a:gd name="T80" fmla="*/ 2147483646 w 1358"/>
              <a:gd name="T81" fmla="*/ 2147483646 h 818"/>
              <a:gd name="T82" fmla="*/ 2147483646 w 1358"/>
              <a:gd name="T83" fmla="*/ 2147483646 h 818"/>
              <a:gd name="T84" fmla="*/ 2147483646 w 1358"/>
              <a:gd name="T85" fmla="*/ 2147483646 h 818"/>
              <a:gd name="T86" fmla="*/ 2147483646 w 1358"/>
              <a:gd name="T87" fmla="*/ 2147483646 h 818"/>
              <a:gd name="T88" fmla="*/ 2147483646 w 1358"/>
              <a:gd name="T89" fmla="*/ 2147483646 h 818"/>
              <a:gd name="T90" fmla="*/ 2147483646 w 1358"/>
              <a:gd name="T91" fmla="*/ 2147483646 h 818"/>
              <a:gd name="T92" fmla="*/ 2147483646 w 1358"/>
              <a:gd name="T93" fmla="*/ 2147483646 h 81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8" h="818">
                <a:moveTo>
                  <a:pt x="1286" y="181"/>
                </a:moveTo>
                <a:lnTo>
                  <a:pt x="1286" y="181"/>
                </a:lnTo>
                <a:cubicBezTo>
                  <a:pt x="746" y="14"/>
                  <a:pt x="746" y="14"/>
                  <a:pt x="746" y="14"/>
                </a:cubicBezTo>
                <a:cubicBezTo>
                  <a:pt x="745" y="14"/>
                  <a:pt x="745" y="14"/>
                  <a:pt x="745" y="14"/>
                </a:cubicBezTo>
                <a:cubicBezTo>
                  <a:pt x="702" y="0"/>
                  <a:pt x="654" y="0"/>
                  <a:pt x="611" y="14"/>
                </a:cubicBezTo>
                <a:cubicBezTo>
                  <a:pt x="69" y="181"/>
                  <a:pt x="69" y="181"/>
                  <a:pt x="69" y="181"/>
                </a:cubicBezTo>
                <a:cubicBezTo>
                  <a:pt x="29" y="193"/>
                  <a:pt x="0" y="232"/>
                  <a:pt x="0" y="274"/>
                </a:cubicBezTo>
                <a:cubicBezTo>
                  <a:pt x="0" y="318"/>
                  <a:pt x="29" y="356"/>
                  <a:pt x="69" y="369"/>
                </a:cubicBezTo>
                <a:cubicBezTo>
                  <a:pt x="106" y="380"/>
                  <a:pt x="106" y="380"/>
                  <a:pt x="106" y="380"/>
                </a:cubicBezTo>
                <a:cubicBezTo>
                  <a:pt x="105" y="392"/>
                  <a:pt x="103" y="406"/>
                  <a:pt x="102" y="419"/>
                </a:cubicBezTo>
                <a:cubicBezTo>
                  <a:pt x="81" y="430"/>
                  <a:pt x="68" y="453"/>
                  <a:pt x="68" y="478"/>
                </a:cubicBezTo>
                <a:cubicBezTo>
                  <a:pt x="68" y="504"/>
                  <a:pt x="81" y="525"/>
                  <a:pt x="102" y="537"/>
                </a:cubicBezTo>
                <a:cubicBezTo>
                  <a:pt x="68" y="798"/>
                  <a:pt x="68" y="798"/>
                  <a:pt x="68" y="798"/>
                </a:cubicBezTo>
                <a:cubicBezTo>
                  <a:pt x="67" y="809"/>
                  <a:pt x="75" y="817"/>
                  <a:pt x="84" y="817"/>
                </a:cubicBezTo>
                <a:cubicBezTo>
                  <a:pt x="186" y="817"/>
                  <a:pt x="186" y="817"/>
                  <a:pt x="186" y="817"/>
                </a:cubicBezTo>
                <a:cubicBezTo>
                  <a:pt x="197" y="817"/>
                  <a:pt x="205" y="809"/>
                  <a:pt x="204" y="798"/>
                </a:cubicBezTo>
                <a:cubicBezTo>
                  <a:pt x="168" y="537"/>
                  <a:pt x="168" y="537"/>
                  <a:pt x="168" y="537"/>
                </a:cubicBezTo>
                <a:cubicBezTo>
                  <a:pt x="189" y="525"/>
                  <a:pt x="204" y="504"/>
                  <a:pt x="204" y="478"/>
                </a:cubicBezTo>
                <a:cubicBezTo>
                  <a:pt x="204" y="453"/>
                  <a:pt x="190" y="432"/>
                  <a:pt x="170" y="419"/>
                </a:cubicBezTo>
                <a:cubicBezTo>
                  <a:pt x="171" y="413"/>
                  <a:pt x="171" y="407"/>
                  <a:pt x="172" y="400"/>
                </a:cubicBezTo>
                <a:cubicBezTo>
                  <a:pt x="280" y="434"/>
                  <a:pt x="280" y="434"/>
                  <a:pt x="280" y="434"/>
                </a:cubicBezTo>
                <a:cubicBezTo>
                  <a:pt x="267" y="514"/>
                  <a:pt x="254" y="604"/>
                  <a:pt x="254" y="607"/>
                </a:cubicBezTo>
                <a:cubicBezTo>
                  <a:pt x="254" y="746"/>
                  <a:pt x="539" y="778"/>
                  <a:pt x="679" y="778"/>
                </a:cubicBezTo>
                <a:cubicBezTo>
                  <a:pt x="817" y="778"/>
                  <a:pt x="1102" y="746"/>
                  <a:pt x="1102" y="607"/>
                </a:cubicBezTo>
                <a:cubicBezTo>
                  <a:pt x="1102" y="603"/>
                  <a:pt x="1088" y="514"/>
                  <a:pt x="1076" y="434"/>
                </a:cubicBezTo>
                <a:cubicBezTo>
                  <a:pt x="1286" y="369"/>
                  <a:pt x="1286" y="369"/>
                  <a:pt x="1286" y="369"/>
                </a:cubicBezTo>
                <a:cubicBezTo>
                  <a:pt x="1329" y="356"/>
                  <a:pt x="1357" y="318"/>
                  <a:pt x="1357" y="274"/>
                </a:cubicBezTo>
                <a:cubicBezTo>
                  <a:pt x="1357" y="232"/>
                  <a:pt x="1329" y="193"/>
                  <a:pt x="1286" y="181"/>
                </a:cubicBezTo>
                <a:close/>
                <a:moveTo>
                  <a:pt x="1000" y="605"/>
                </a:moveTo>
                <a:lnTo>
                  <a:pt x="1000" y="605"/>
                </a:lnTo>
                <a:cubicBezTo>
                  <a:pt x="969" y="642"/>
                  <a:pt x="829" y="676"/>
                  <a:pt x="679" y="676"/>
                </a:cubicBezTo>
                <a:cubicBezTo>
                  <a:pt x="578" y="676"/>
                  <a:pt x="398" y="656"/>
                  <a:pt x="357" y="605"/>
                </a:cubicBezTo>
                <a:cubicBezTo>
                  <a:pt x="377" y="464"/>
                  <a:pt x="377" y="464"/>
                  <a:pt x="377" y="464"/>
                </a:cubicBezTo>
                <a:cubicBezTo>
                  <a:pt x="609" y="536"/>
                  <a:pt x="609" y="536"/>
                  <a:pt x="609" y="536"/>
                </a:cubicBezTo>
                <a:cubicBezTo>
                  <a:pt x="611" y="536"/>
                  <a:pt x="611" y="536"/>
                  <a:pt x="611" y="536"/>
                </a:cubicBezTo>
                <a:cubicBezTo>
                  <a:pt x="632" y="543"/>
                  <a:pt x="655" y="546"/>
                  <a:pt x="679" y="546"/>
                </a:cubicBezTo>
                <a:cubicBezTo>
                  <a:pt x="702" y="546"/>
                  <a:pt x="723" y="543"/>
                  <a:pt x="745" y="536"/>
                </a:cubicBezTo>
                <a:cubicBezTo>
                  <a:pt x="978" y="464"/>
                  <a:pt x="978" y="464"/>
                  <a:pt x="978" y="464"/>
                </a:cubicBezTo>
                <a:cubicBezTo>
                  <a:pt x="1000" y="605"/>
                  <a:pt x="1000" y="605"/>
                  <a:pt x="1000" y="605"/>
                </a:cubicBezTo>
                <a:close/>
                <a:moveTo>
                  <a:pt x="717" y="438"/>
                </a:moveTo>
                <a:lnTo>
                  <a:pt x="717" y="438"/>
                </a:lnTo>
                <a:cubicBezTo>
                  <a:pt x="691" y="447"/>
                  <a:pt x="665" y="447"/>
                  <a:pt x="639" y="438"/>
                </a:cubicBezTo>
                <a:cubicBezTo>
                  <a:pt x="102" y="274"/>
                  <a:pt x="102" y="274"/>
                  <a:pt x="102" y="274"/>
                </a:cubicBezTo>
                <a:cubicBezTo>
                  <a:pt x="639" y="110"/>
                  <a:pt x="639" y="110"/>
                  <a:pt x="639" y="110"/>
                </a:cubicBezTo>
                <a:cubicBezTo>
                  <a:pt x="665" y="103"/>
                  <a:pt x="691" y="103"/>
                  <a:pt x="717" y="110"/>
                </a:cubicBezTo>
                <a:cubicBezTo>
                  <a:pt x="1255" y="274"/>
                  <a:pt x="1255" y="274"/>
                  <a:pt x="1255" y="274"/>
                </a:cubicBezTo>
                <a:cubicBezTo>
                  <a:pt x="717" y="438"/>
                  <a:pt x="717" y="438"/>
                  <a:pt x="717" y="4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10"/>
          <p:cNvSpPr>
            <a:spLocks noChangeArrowheads="1"/>
          </p:cNvSpPr>
          <p:nvPr/>
        </p:nvSpPr>
        <p:spPr bwMode="auto">
          <a:xfrm>
            <a:off x="7720013" y="1254125"/>
            <a:ext cx="541337" cy="474663"/>
          </a:xfrm>
          <a:custGeom>
            <a:avLst/>
            <a:gdLst>
              <a:gd name="T0" fmla="*/ 2147483646 w 1544"/>
              <a:gd name="T1" fmla="*/ 2147483646 h 1354"/>
              <a:gd name="T2" fmla="*/ 2147483646 w 1544"/>
              <a:gd name="T3" fmla="*/ 2147483646 h 1354"/>
              <a:gd name="T4" fmla="*/ 2147483646 w 1544"/>
              <a:gd name="T5" fmla="*/ 2147483646 h 1354"/>
              <a:gd name="T6" fmla="*/ 2147483646 w 1544"/>
              <a:gd name="T7" fmla="*/ 2147483646 h 1354"/>
              <a:gd name="T8" fmla="*/ 2147483646 w 1544"/>
              <a:gd name="T9" fmla="*/ 2147483646 h 1354"/>
              <a:gd name="T10" fmla="*/ 2147483646 w 1544"/>
              <a:gd name="T11" fmla="*/ 2147483646 h 1354"/>
              <a:gd name="T12" fmla="*/ 2147483646 w 1544"/>
              <a:gd name="T13" fmla="*/ 2147483646 h 1354"/>
              <a:gd name="T14" fmla="*/ 2147483646 w 1544"/>
              <a:gd name="T15" fmla="*/ 2147483646 h 1354"/>
              <a:gd name="T16" fmla="*/ 2147483646 w 1544"/>
              <a:gd name="T17" fmla="*/ 2147483646 h 1354"/>
              <a:gd name="T18" fmla="*/ 0 w 1544"/>
              <a:gd name="T19" fmla="*/ 2147483646 h 1354"/>
              <a:gd name="T20" fmla="*/ 0 w 1544"/>
              <a:gd name="T21" fmla="*/ 2147483646 h 1354"/>
              <a:gd name="T22" fmla="*/ 2147483646 w 1544"/>
              <a:gd name="T23" fmla="*/ 2147483646 h 1354"/>
              <a:gd name="T24" fmla="*/ 2147483646 w 1544"/>
              <a:gd name="T25" fmla="*/ 2147483646 h 1354"/>
              <a:gd name="T26" fmla="*/ 2147483646 w 1544"/>
              <a:gd name="T27" fmla="*/ 2147483646 h 1354"/>
              <a:gd name="T28" fmla="*/ 2147483646 w 1544"/>
              <a:gd name="T29" fmla="*/ 2147483646 h 1354"/>
              <a:gd name="T30" fmla="*/ 2147483646 w 1544"/>
              <a:gd name="T31" fmla="*/ 2147483646 h 1354"/>
              <a:gd name="T32" fmla="*/ 2147483646 w 1544"/>
              <a:gd name="T33" fmla="*/ 0 h 1354"/>
              <a:gd name="T34" fmla="*/ 2147483646 w 1544"/>
              <a:gd name="T35" fmla="*/ 0 h 1354"/>
              <a:gd name="T36" fmla="*/ 2147483646 w 1544"/>
              <a:gd name="T37" fmla="*/ 2147483646 h 1354"/>
              <a:gd name="T38" fmla="*/ 2147483646 w 1544"/>
              <a:gd name="T39" fmla="*/ 2147483646 h 1354"/>
              <a:gd name="T40" fmla="*/ 2147483646 w 1544"/>
              <a:gd name="T41" fmla="*/ 2147483646 h 1354"/>
              <a:gd name="T42" fmla="*/ 2147483646 w 1544"/>
              <a:gd name="T43" fmla="*/ 2147483646 h 1354"/>
              <a:gd name="T44" fmla="*/ 2147483646 w 1544"/>
              <a:gd name="T45" fmla="*/ 2147483646 h 1354"/>
              <a:gd name="T46" fmla="*/ 2147483646 w 1544"/>
              <a:gd name="T47" fmla="*/ 2147483646 h 1354"/>
              <a:gd name="T48" fmla="*/ 2147483646 w 1544"/>
              <a:gd name="T49" fmla="*/ 2147483646 h 1354"/>
              <a:gd name="T50" fmla="*/ 2147483646 w 1544"/>
              <a:gd name="T51" fmla="*/ 2147483646 h 1354"/>
              <a:gd name="T52" fmla="*/ 2147483646 w 1544"/>
              <a:gd name="T53" fmla="*/ 2147483646 h 1354"/>
              <a:gd name="T54" fmla="*/ 2147483646 w 1544"/>
              <a:gd name="T55" fmla="*/ 2147483646 h 1354"/>
              <a:gd name="T56" fmla="*/ 2147483646 w 1544"/>
              <a:gd name="T57" fmla="*/ 2147483646 h 1354"/>
              <a:gd name="T58" fmla="*/ 2147483646 w 1544"/>
              <a:gd name="T59" fmla="*/ 2147483646 h 1354"/>
              <a:gd name="T60" fmla="*/ 2147483646 w 1544"/>
              <a:gd name="T61" fmla="*/ 2147483646 h 1354"/>
              <a:gd name="T62" fmla="*/ 2147483646 w 1544"/>
              <a:gd name="T63" fmla="*/ 2147483646 h 1354"/>
              <a:gd name="T64" fmla="*/ 2147483646 w 1544"/>
              <a:gd name="T65" fmla="*/ 2147483646 h 1354"/>
              <a:gd name="T66" fmla="*/ 2147483646 w 1544"/>
              <a:gd name="T67" fmla="*/ 2147483646 h 1354"/>
              <a:gd name="T68" fmla="*/ 2147483646 w 1544"/>
              <a:gd name="T69" fmla="*/ 2147483646 h 1354"/>
              <a:gd name="T70" fmla="*/ 2147483646 w 1544"/>
              <a:gd name="T71" fmla="*/ 2147483646 h 1354"/>
              <a:gd name="T72" fmla="*/ 2147483646 w 1544"/>
              <a:gd name="T73" fmla="*/ 2147483646 h 1354"/>
              <a:gd name="T74" fmla="*/ 2147483646 w 1544"/>
              <a:gd name="T75" fmla="*/ 2147483646 h 1354"/>
              <a:gd name="T76" fmla="*/ 2147483646 w 1544"/>
              <a:gd name="T77" fmla="*/ 2147483646 h 1354"/>
              <a:gd name="T78" fmla="*/ 2147483646 w 1544"/>
              <a:gd name="T79" fmla="*/ 2147483646 h 1354"/>
              <a:gd name="T80" fmla="*/ 2147483646 w 1544"/>
              <a:gd name="T81" fmla="*/ 2147483646 h 1354"/>
              <a:gd name="T82" fmla="*/ 2147483646 w 1544"/>
              <a:gd name="T83" fmla="*/ 2147483646 h 1354"/>
              <a:gd name="T84" fmla="*/ 2147483646 w 1544"/>
              <a:gd name="T85" fmla="*/ 2147483646 h 1354"/>
              <a:gd name="T86" fmla="*/ 2147483646 w 1544"/>
              <a:gd name="T87" fmla="*/ 2147483646 h 1354"/>
              <a:gd name="T88" fmla="*/ 2147483646 w 1544"/>
              <a:gd name="T89" fmla="*/ 2147483646 h 1354"/>
              <a:gd name="T90" fmla="*/ 2147483646 w 1544"/>
              <a:gd name="T91" fmla="*/ 2147483646 h 1354"/>
              <a:gd name="T92" fmla="*/ 2147483646 w 1544"/>
              <a:gd name="T93" fmla="*/ 2147483646 h 1354"/>
              <a:gd name="T94" fmla="*/ 2147483646 w 1544"/>
              <a:gd name="T95" fmla="*/ 2147483646 h 1354"/>
              <a:gd name="T96" fmla="*/ 2147483646 w 1544"/>
              <a:gd name="T97" fmla="*/ 2147483646 h 1354"/>
              <a:gd name="T98" fmla="*/ 2147483646 w 1544"/>
              <a:gd name="T99" fmla="*/ 2147483646 h 1354"/>
              <a:gd name="T100" fmla="*/ 2147483646 w 1544"/>
              <a:gd name="T101" fmla="*/ 2147483646 h 1354"/>
              <a:gd name="T102" fmla="*/ 2147483646 w 1544"/>
              <a:gd name="T103" fmla="*/ 2147483646 h 1354"/>
              <a:gd name="T104" fmla="*/ 2147483646 w 1544"/>
              <a:gd name="T105" fmla="*/ 2147483646 h 1354"/>
              <a:gd name="T106" fmla="*/ 2147483646 w 1544"/>
              <a:gd name="T107" fmla="*/ 2147483646 h 1354"/>
              <a:gd name="T108" fmla="*/ 2147483646 w 1544"/>
              <a:gd name="T109" fmla="*/ 2147483646 h 1354"/>
              <a:gd name="T110" fmla="*/ 2147483646 w 1544"/>
              <a:gd name="T111" fmla="*/ 2147483646 h 135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44" h="1354">
                <a:moveTo>
                  <a:pt x="1401" y="195"/>
                </a:moveTo>
                <a:lnTo>
                  <a:pt x="1401" y="195"/>
                </a:lnTo>
                <a:cubicBezTo>
                  <a:pt x="1440" y="195"/>
                  <a:pt x="1474" y="208"/>
                  <a:pt x="1504" y="238"/>
                </a:cubicBezTo>
                <a:cubicBezTo>
                  <a:pt x="1530" y="264"/>
                  <a:pt x="1543" y="299"/>
                  <a:pt x="1543" y="337"/>
                </a:cubicBezTo>
                <a:cubicBezTo>
                  <a:pt x="1543" y="1206"/>
                  <a:pt x="1543" y="1206"/>
                  <a:pt x="1543" y="1206"/>
                </a:cubicBezTo>
                <a:cubicBezTo>
                  <a:pt x="1543" y="1249"/>
                  <a:pt x="1530" y="1284"/>
                  <a:pt x="1504" y="1310"/>
                </a:cubicBezTo>
                <a:cubicBezTo>
                  <a:pt x="1474" y="1340"/>
                  <a:pt x="1440" y="1353"/>
                  <a:pt x="1401" y="1353"/>
                </a:cubicBezTo>
                <a:cubicBezTo>
                  <a:pt x="147" y="1353"/>
                  <a:pt x="147" y="1353"/>
                  <a:pt x="147" y="1353"/>
                </a:cubicBezTo>
                <a:cubicBezTo>
                  <a:pt x="104" y="1353"/>
                  <a:pt x="69" y="1340"/>
                  <a:pt x="44" y="1310"/>
                </a:cubicBezTo>
                <a:cubicBezTo>
                  <a:pt x="13" y="1284"/>
                  <a:pt x="0" y="1249"/>
                  <a:pt x="0" y="1206"/>
                </a:cubicBezTo>
                <a:cubicBezTo>
                  <a:pt x="0" y="337"/>
                  <a:pt x="0" y="337"/>
                  <a:pt x="0" y="337"/>
                </a:cubicBezTo>
                <a:cubicBezTo>
                  <a:pt x="0" y="299"/>
                  <a:pt x="13" y="264"/>
                  <a:pt x="44" y="238"/>
                </a:cubicBezTo>
                <a:cubicBezTo>
                  <a:pt x="69" y="208"/>
                  <a:pt x="104" y="195"/>
                  <a:pt x="147" y="195"/>
                </a:cubicBezTo>
                <a:cubicBezTo>
                  <a:pt x="484" y="195"/>
                  <a:pt x="484" y="195"/>
                  <a:pt x="484" y="195"/>
                </a:cubicBezTo>
                <a:cubicBezTo>
                  <a:pt x="484" y="147"/>
                  <a:pt x="484" y="147"/>
                  <a:pt x="484" y="147"/>
                </a:cubicBezTo>
                <a:cubicBezTo>
                  <a:pt x="484" y="104"/>
                  <a:pt x="497" y="74"/>
                  <a:pt x="528" y="43"/>
                </a:cubicBezTo>
                <a:cubicBezTo>
                  <a:pt x="554" y="13"/>
                  <a:pt x="588" y="0"/>
                  <a:pt x="627" y="0"/>
                </a:cubicBezTo>
                <a:cubicBezTo>
                  <a:pt x="917" y="0"/>
                  <a:pt x="917" y="0"/>
                  <a:pt x="917" y="0"/>
                </a:cubicBezTo>
                <a:cubicBezTo>
                  <a:pt x="960" y="0"/>
                  <a:pt x="990" y="13"/>
                  <a:pt x="1020" y="43"/>
                </a:cubicBezTo>
                <a:cubicBezTo>
                  <a:pt x="1051" y="74"/>
                  <a:pt x="1064" y="104"/>
                  <a:pt x="1064" y="147"/>
                </a:cubicBezTo>
                <a:cubicBezTo>
                  <a:pt x="1064" y="195"/>
                  <a:pt x="1064" y="195"/>
                  <a:pt x="1064" y="195"/>
                </a:cubicBezTo>
                <a:lnTo>
                  <a:pt x="1401" y="195"/>
                </a:lnTo>
                <a:close/>
                <a:moveTo>
                  <a:pt x="147" y="359"/>
                </a:moveTo>
                <a:lnTo>
                  <a:pt x="147" y="359"/>
                </a:lnTo>
                <a:cubicBezTo>
                  <a:pt x="147" y="679"/>
                  <a:pt x="147" y="679"/>
                  <a:pt x="147" y="679"/>
                </a:cubicBezTo>
                <a:cubicBezTo>
                  <a:pt x="1401" y="679"/>
                  <a:pt x="1401" y="679"/>
                  <a:pt x="1401" y="679"/>
                </a:cubicBezTo>
                <a:cubicBezTo>
                  <a:pt x="1401" y="359"/>
                  <a:pt x="1401" y="359"/>
                  <a:pt x="1401" y="359"/>
                </a:cubicBezTo>
                <a:cubicBezTo>
                  <a:pt x="1401" y="355"/>
                  <a:pt x="1396" y="350"/>
                  <a:pt x="1396" y="346"/>
                </a:cubicBezTo>
                <a:cubicBezTo>
                  <a:pt x="1392" y="342"/>
                  <a:pt x="1388" y="337"/>
                  <a:pt x="1383" y="337"/>
                </a:cubicBezTo>
                <a:cubicBezTo>
                  <a:pt x="165" y="337"/>
                  <a:pt x="165" y="337"/>
                  <a:pt x="165" y="337"/>
                </a:cubicBezTo>
                <a:cubicBezTo>
                  <a:pt x="160" y="337"/>
                  <a:pt x="156" y="342"/>
                  <a:pt x="152" y="346"/>
                </a:cubicBezTo>
                <a:cubicBezTo>
                  <a:pt x="147" y="350"/>
                  <a:pt x="147" y="355"/>
                  <a:pt x="147" y="359"/>
                </a:cubicBezTo>
                <a:close/>
                <a:moveTo>
                  <a:pt x="1401" y="1189"/>
                </a:moveTo>
                <a:lnTo>
                  <a:pt x="1401" y="1189"/>
                </a:lnTo>
                <a:cubicBezTo>
                  <a:pt x="1401" y="821"/>
                  <a:pt x="1401" y="821"/>
                  <a:pt x="1401" y="821"/>
                </a:cubicBezTo>
                <a:cubicBezTo>
                  <a:pt x="964" y="821"/>
                  <a:pt x="964" y="821"/>
                  <a:pt x="964" y="821"/>
                </a:cubicBezTo>
                <a:cubicBezTo>
                  <a:pt x="964" y="930"/>
                  <a:pt x="964" y="930"/>
                  <a:pt x="964" y="930"/>
                </a:cubicBezTo>
                <a:cubicBezTo>
                  <a:pt x="964" y="942"/>
                  <a:pt x="964" y="947"/>
                  <a:pt x="955" y="955"/>
                </a:cubicBezTo>
                <a:cubicBezTo>
                  <a:pt x="947" y="964"/>
                  <a:pt x="938" y="968"/>
                  <a:pt x="930" y="968"/>
                </a:cubicBezTo>
                <a:cubicBezTo>
                  <a:pt x="614" y="968"/>
                  <a:pt x="614" y="968"/>
                  <a:pt x="614" y="968"/>
                </a:cubicBezTo>
                <a:cubicBezTo>
                  <a:pt x="605" y="968"/>
                  <a:pt x="597" y="964"/>
                  <a:pt x="592" y="955"/>
                </a:cubicBezTo>
                <a:cubicBezTo>
                  <a:pt x="584" y="947"/>
                  <a:pt x="580" y="942"/>
                  <a:pt x="580" y="930"/>
                </a:cubicBezTo>
                <a:cubicBezTo>
                  <a:pt x="580" y="821"/>
                  <a:pt x="580" y="821"/>
                  <a:pt x="580" y="821"/>
                </a:cubicBezTo>
                <a:cubicBezTo>
                  <a:pt x="147" y="821"/>
                  <a:pt x="147" y="821"/>
                  <a:pt x="147" y="821"/>
                </a:cubicBezTo>
                <a:cubicBezTo>
                  <a:pt x="147" y="1189"/>
                  <a:pt x="147" y="1189"/>
                  <a:pt x="147" y="1189"/>
                </a:cubicBezTo>
                <a:cubicBezTo>
                  <a:pt x="147" y="1193"/>
                  <a:pt x="147" y="1197"/>
                  <a:pt x="152" y="1202"/>
                </a:cubicBezTo>
                <a:cubicBezTo>
                  <a:pt x="156" y="1206"/>
                  <a:pt x="160" y="1206"/>
                  <a:pt x="165" y="1206"/>
                </a:cubicBezTo>
                <a:cubicBezTo>
                  <a:pt x="1383" y="1206"/>
                  <a:pt x="1383" y="1206"/>
                  <a:pt x="1383" y="1206"/>
                </a:cubicBezTo>
                <a:cubicBezTo>
                  <a:pt x="1388" y="1206"/>
                  <a:pt x="1392" y="1206"/>
                  <a:pt x="1396" y="1202"/>
                </a:cubicBezTo>
                <a:cubicBezTo>
                  <a:pt x="1396" y="1197"/>
                  <a:pt x="1401" y="1193"/>
                  <a:pt x="1401" y="1189"/>
                </a:cubicBezTo>
                <a:close/>
                <a:moveTo>
                  <a:pt x="627" y="147"/>
                </a:moveTo>
                <a:lnTo>
                  <a:pt x="627" y="147"/>
                </a:lnTo>
                <a:cubicBezTo>
                  <a:pt x="627" y="195"/>
                  <a:pt x="627" y="195"/>
                  <a:pt x="627" y="195"/>
                </a:cubicBezTo>
                <a:cubicBezTo>
                  <a:pt x="917" y="195"/>
                  <a:pt x="917" y="195"/>
                  <a:pt x="917" y="195"/>
                </a:cubicBezTo>
                <a:cubicBezTo>
                  <a:pt x="917" y="147"/>
                  <a:pt x="917" y="147"/>
                  <a:pt x="917" y="147"/>
                </a:cubicBezTo>
                <a:lnTo>
                  <a:pt x="627" y="1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ounded Rectangular Callout 1">
            <a:extLst>
              <a:ext uri="{FF2B5EF4-FFF2-40B4-BE49-F238E27FC236}">
                <a16:creationId xmlns:a16="http://schemas.microsoft.com/office/drawing/2014/main" id="{2602D06C-070E-4B00-BDE8-43E9617CC42A}"/>
              </a:ext>
            </a:extLst>
          </p:cNvPr>
          <p:cNvSpPr>
            <a:spLocks noChangeAspect="1"/>
          </p:cNvSpPr>
          <p:nvPr/>
        </p:nvSpPr>
        <p:spPr bwMode="auto">
          <a:xfrm>
            <a:off x="709613" y="1087438"/>
            <a:ext cx="982662" cy="984250"/>
          </a:xfrm>
          <a:prstGeom prst="ellipse">
            <a:avLst/>
          </a:prstGeom>
          <a:solidFill>
            <a:srgbClr val="429FB9"/>
          </a:solidFill>
          <a:ln w="57150" cap="rnd" cmpd="sng">
            <a:noFill/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>
                <a:solidFill>
                  <a:srgbClr val="9BBB59">
                    <a:lumMod val="75000"/>
                  </a:srgbClr>
                </a:solidFill>
              </a:ln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42028" name="Content Placeholder 2">
            <a:extLst>
              <a:ext uri="{FF2B5EF4-FFF2-40B4-BE49-F238E27FC236}">
                <a16:creationId xmlns:a16="http://schemas.microsoft.com/office/drawing/2014/main" id="{F5217F58-F440-44DD-A651-E33A3C115928}"/>
              </a:ext>
            </a:extLst>
          </p:cNvPr>
          <p:cNvSpPr txBox="1">
            <a:spLocks/>
          </p:cNvSpPr>
          <p:nvPr/>
        </p:nvSpPr>
        <p:spPr bwMode="auto">
          <a:xfrm>
            <a:off x="4711700" y="1854200"/>
            <a:ext cx="2046288" cy="541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FA428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UNIVERSITIES </a:t>
            </a:r>
            <a:b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&amp; SCHOOLS</a:t>
            </a:r>
          </a:p>
        </p:txBody>
      </p:sp>
      <p:sp>
        <p:nvSpPr>
          <p:cNvPr id="42024" name="Content Placeholder 2">
            <a:extLst>
              <a:ext uri="{FF2B5EF4-FFF2-40B4-BE49-F238E27FC236}">
                <a16:creationId xmlns:a16="http://schemas.microsoft.com/office/drawing/2014/main" id="{6024EFC0-0329-4FED-BDA6-5DAB776A8931}"/>
              </a:ext>
            </a:extLst>
          </p:cNvPr>
          <p:cNvSpPr txBox="1">
            <a:spLocks/>
          </p:cNvSpPr>
          <p:nvPr/>
        </p:nvSpPr>
        <p:spPr bwMode="auto">
          <a:xfrm>
            <a:off x="2490788" y="1854200"/>
            <a:ext cx="2071687" cy="541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FA428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NONPROFITS &amp; FOUNDATIONS</a:t>
            </a:r>
          </a:p>
        </p:txBody>
      </p:sp>
      <p:sp>
        <p:nvSpPr>
          <p:cNvPr id="42018" name="Content Placeholder 2">
            <a:extLst>
              <a:ext uri="{FF2B5EF4-FFF2-40B4-BE49-F238E27FC236}">
                <a16:creationId xmlns:a16="http://schemas.microsoft.com/office/drawing/2014/main" id="{C0D541DA-C9E5-4736-A984-A3DD587C6753}"/>
              </a:ext>
            </a:extLst>
          </p:cNvPr>
          <p:cNvSpPr txBox="1">
            <a:spLocks/>
          </p:cNvSpPr>
          <p:nvPr/>
        </p:nvSpPr>
        <p:spPr bwMode="auto">
          <a:xfrm>
            <a:off x="6884988" y="1854200"/>
            <a:ext cx="2211387" cy="541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FA428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COMPANIES &amp; LOCAL BUSINESS</a:t>
            </a:r>
          </a:p>
        </p:txBody>
      </p:sp>
      <p:sp>
        <p:nvSpPr>
          <p:cNvPr id="42032" name="Content Placeholder 2">
            <a:extLst>
              <a:ext uri="{FF2B5EF4-FFF2-40B4-BE49-F238E27FC236}">
                <a16:creationId xmlns:a16="http://schemas.microsoft.com/office/drawing/2014/main" id="{751F021B-B4CD-415D-82AC-F4C9E47A03CE}"/>
              </a:ext>
            </a:extLst>
          </p:cNvPr>
          <p:cNvSpPr txBox="1">
            <a:spLocks/>
          </p:cNvSpPr>
          <p:nvPr/>
        </p:nvSpPr>
        <p:spPr bwMode="auto">
          <a:xfrm>
            <a:off x="98425" y="1933575"/>
            <a:ext cx="2205038" cy="319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FA428"/>
              </a:buClr>
              <a:defRPr/>
            </a:pPr>
            <a:r>
              <a:rPr lang="en-US" altLang="en-US" sz="1600" kern="0" spc="-40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GOVERNMENTS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F3A84C-8CA9-4FF7-BE04-0306CF950AB5}"/>
              </a:ext>
            </a:extLst>
          </p:cNvPr>
          <p:cNvGrpSpPr>
            <a:grpSpLocks noChangeAspect="1"/>
          </p:cNvGrpSpPr>
          <p:nvPr/>
        </p:nvGrpSpPr>
        <p:grpSpPr>
          <a:xfrm>
            <a:off x="1017770" y="1155455"/>
            <a:ext cx="382140" cy="585788"/>
            <a:chOff x="4802188" y="3392488"/>
            <a:chExt cx="506412" cy="776287"/>
          </a:xfrm>
          <a:solidFill>
            <a:schemeClr val="bg1"/>
          </a:solidFill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7970EBE-92F9-47AF-890B-753E913FB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188" y="3954463"/>
              <a:ext cx="506412" cy="214312"/>
            </a:xfrm>
            <a:custGeom>
              <a:avLst/>
              <a:gdLst>
                <a:gd name="T0" fmla="*/ 1343 w 1407"/>
                <a:gd name="T1" fmla="*/ 500 h 595"/>
                <a:gd name="T2" fmla="*/ 1343 w 1407"/>
                <a:gd name="T3" fmla="*/ 0 h 595"/>
                <a:gd name="T4" fmla="*/ 63 w 1407"/>
                <a:gd name="T5" fmla="*/ 0 h 595"/>
                <a:gd name="T6" fmla="*/ 63 w 1407"/>
                <a:gd name="T7" fmla="*/ 500 h 595"/>
                <a:gd name="T8" fmla="*/ 0 w 1407"/>
                <a:gd name="T9" fmla="*/ 500 h 595"/>
                <a:gd name="T10" fmla="*/ 0 w 1407"/>
                <a:gd name="T11" fmla="*/ 594 h 595"/>
                <a:gd name="T12" fmla="*/ 1406 w 1407"/>
                <a:gd name="T13" fmla="*/ 594 h 595"/>
                <a:gd name="T14" fmla="*/ 1406 w 1407"/>
                <a:gd name="T15" fmla="*/ 500 h 595"/>
                <a:gd name="T16" fmla="*/ 1343 w 1407"/>
                <a:gd name="T17" fmla="*/ 500 h 595"/>
                <a:gd name="T18" fmla="*/ 1093 w 1407"/>
                <a:gd name="T19" fmla="*/ 156 h 595"/>
                <a:gd name="T20" fmla="*/ 1093 w 1407"/>
                <a:gd name="T21" fmla="*/ 500 h 595"/>
                <a:gd name="T22" fmla="*/ 999 w 1407"/>
                <a:gd name="T23" fmla="*/ 500 h 595"/>
                <a:gd name="T24" fmla="*/ 999 w 1407"/>
                <a:gd name="T25" fmla="*/ 156 h 595"/>
                <a:gd name="T26" fmla="*/ 1093 w 1407"/>
                <a:gd name="T27" fmla="*/ 156 h 595"/>
                <a:gd name="T28" fmla="*/ 874 w 1407"/>
                <a:gd name="T29" fmla="*/ 156 h 595"/>
                <a:gd name="T30" fmla="*/ 874 w 1407"/>
                <a:gd name="T31" fmla="*/ 500 h 595"/>
                <a:gd name="T32" fmla="*/ 749 w 1407"/>
                <a:gd name="T33" fmla="*/ 500 h 595"/>
                <a:gd name="T34" fmla="*/ 749 w 1407"/>
                <a:gd name="T35" fmla="*/ 156 h 595"/>
                <a:gd name="T36" fmla="*/ 874 w 1407"/>
                <a:gd name="T37" fmla="*/ 156 h 595"/>
                <a:gd name="T38" fmla="*/ 656 w 1407"/>
                <a:gd name="T39" fmla="*/ 156 h 595"/>
                <a:gd name="T40" fmla="*/ 656 w 1407"/>
                <a:gd name="T41" fmla="*/ 500 h 595"/>
                <a:gd name="T42" fmla="*/ 532 w 1407"/>
                <a:gd name="T43" fmla="*/ 500 h 595"/>
                <a:gd name="T44" fmla="*/ 532 w 1407"/>
                <a:gd name="T45" fmla="*/ 156 h 595"/>
                <a:gd name="T46" fmla="*/ 656 w 1407"/>
                <a:gd name="T47" fmla="*/ 156 h 595"/>
                <a:gd name="T48" fmla="*/ 313 w 1407"/>
                <a:gd name="T49" fmla="*/ 156 h 595"/>
                <a:gd name="T50" fmla="*/ 438 w 1407"/>
                <a:gd name="T51" fmla="*/ 156 h 595"/>
                <a:gd name="T52" fmla="*/ 438 w 1407"/>
                <a:gd name="T53" fmla="*/ 500 h 595"/>
                <a:gd name="T54" fmla="*/ 313 w 1407"/>
                <a:gd name="T55" fmla="*/ 500 h 595"/>
                <a:gd name="T56" fmla="*/ 313 w 1407"/>
                <a:gd name="T57" fmla="*/ 156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7" h="595">
                  <a:moveTo>
                    <a:pt x="1343" y="500"/>
                  </a:moveTo>
                  <a:lnTo>
                    <a:pt x="1343" y="0"/>
                  </a:lnTo>
                  <a:lnTo>
                    <a:pt x="63" y="0"/>
                  </a:lnTo>
                  <a:lnTo>
                    <a:pt x="63" y="500"/>
                  </a:lnTo>
                  <a:lnTo>
                    <a:pt x="0" y="500"/>
                  </a:lnTo>
                  <a:lnTo>
                    <a:pt x="0" y="594"/>
                  </a:lnTo>
                  <a:lnTo>
                    <a:pt x="1406" y="594"/>
                  </a:lnTo>
                  <a:lnTo>
                    <a:pt x="1406" y="500"/>
                  </a:lnTo>
                  <a:lnTo>
                    <a:pt x="1343" y="500"/>
                  </a:lnTo>
                  <a:close/>
                  <a:moveTo>
                    <a:pt x="1093" y="156"/>
                  </a:moveTo>
                  <a:lnTo>
                    <a:pt x="1093" y="500"/>
                  </a:lnTo>
                  <a:lnTo>
                    <a:pt x="999" y="500"/>
                  </a:lnTo>
                  <a:lnTo>
                    <a:pt x="999" y="156"/>
                  </a:lnTo>
                  <a:lnTo>
                    <a:pt x="1093" y="156"/>
                  </a:lnTo>
                  <a:close/>
                  <a:moveTo>
                    <a:pt x="874" y="156"/>
                  </a:moveTo>
                  <a:lnTo>
                    <a:pt x="874" y="500"/>
                  </a:lnTo>
                  <a:lnTo>
                    <a:pt x="749" y="500"/>
                  </a:lnTo>
                  <a:lnTo>
                    <a:pt x="749" y="156"/>
                  </a:lnTo>
                  <a:lnTo>
                    <a:pt x="874" y="156"/>
                  </a:lnTo>
                  <a:close/>
                  <a:moveTo>
                    <a:pt x="656" y="156"/>
                  </a:moveTo>
                  <a:lnTo>
                    <a:pt x="656" y="500"/>
                  </a:lnTo>
                  <a:lnTo>
                    <a:pt x="532" y="500"/>
                  </a:lnTo>
                  <a:lnTo>
                    <a:pt x="532" y="156"/>
                  </a:lnTo>
                  <a:lnTo>
                    <a:pt x="656" y="156"/>
                  </a:lnTo>
                  <a:close/>
                  <a:moveTo>
                    <a:pt x="313" y="156"/>
                  </a:moveTo>
                  <a:lnTo>
                    <a:pt x="438" y="156"/>
                  </a:lnTo>
                  <a:lnTo>
                    <a:pt x="438" y="500"/>
                  </a:lnTo>
                  <a:lnTo>
                    <a:pt x="313" y="500"/>
                  </a:lnTo>
                  <a:lnTo>
                    <a:pt x="313" y="15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A0D1C86-8E30-4253-BB2B-F8ADB55B0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188" y="3910013"/>
              <a:ext cx="495300" cy="23812"/>
            </a:xfrm>
            <a:custGeom>
              <a:avLst/>
              <a:gdLst>
                <a:gd name="T0" fmla="*/ 1374 w 1375"/>
                <a:gd name="T1" fmla="*/ 0 h 64"/>
                <a:gd name="T2" fmla="*/ 0 w 1375"/>
                <a:gd name="T3" fmla="*/ 0 h 64"/>
                <a:gd name="T4" fmla="*/ 0 w 1375"/>
                <a:gd name="T5" fmla="*/ 63 h 64"/>
                <a:gd name="T6" fmla="*/ 1374 w 1375"/>
                <a:gd name="T7" fmla="*/ 63 h 64"/>
                <a:gd name="T8" fmla="*/ 1374 w 1375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5" h="64">
                  <a:moveTo>
                    <a:pt x="1374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374" y="63"/>
                  </a:lnTo>
                  <a:lnTo>
                    <a:pt x="137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C517135-44EB-4049-9B54-D1CBDAFFA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300" y="3819525"/>
              <a:ext cx="484188" cy="68263"/>
            </a:xfrm>
            <a:custGeom>
              <a:avLst/>
              <a:gdLst>
                <a:gd name="T0" fmla="*/ 1125 w 1344"/>
                <a:gd name="T1" fmla="*/ 0 h 189"/>
                <a:gd name="T2" fmla="*/ 937 w 1344"/>
                <a:gd name="T3" fmla="*/ 0 h 189"/>
                <a:gd name="T4" fmla="*/ 937 w 1344"/>
                <a:gd name="T5" fmla="*/ 125 h 189"/>
                <a:gd name="T6" fmla="*/ 407 w 1344"/>
                <a:gd name="T7" fmla="*/ 125 h 189"/>
                <a:gd name="T8" fmla="*/ 407 w 1344"/>
                <a:gd name="T9" fmla="*/ 0 h 189"/>
                <a:gd name="T10" fmla="*/ 219 w 1344"/>
                <a:gd name="T11" fmla="*/ 0 h 189"/>
                <a:gd name="T12" fmla="*/ 0 w 1344"/>
                <a:gd name="T13" fmla="*/ 188 h 189"/>
                <a:gd name="T14" fmla="*/ 1343 w 1344"/>
                <a:gd name="T15" fmla="*/ 188 h 189"/>
                <a:gd name="T16" fmla="*/ 1125 w 1344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4" h="189">
                  <a:moveTo>
                    <a:pt x="1125" y="0"/>
                  </a:moveTo>
                  <a:lnTo>
                    <a:pt x="937" y="0"/>
                  </a:lnTo>
                  <a:lnTo>
                    <a:pt x="937" y="125"/>
                  </a:lnTo>
                  <a:lnTo>
                    <a:pt x="407" y="125"/>
                  </a:lnTo>
                  <a:lnTo>
                    <a:pt x="407" y="0"/>
                  </a:lnTo>
                  <a:lnTo>
                    <a:pt x="219" y="0"/>
                  </a:lnTo>
                  <a:lnTo>
                    <a:pt x="0" y="188"/>
                  </a:lnTo>
                  <a:lnTo>
                    <a:pt x="1343" y="188"/>
                  </a:lnTo>
                  <a:lnTo>
                    <a:pt x="11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99A891E-CFB2-4443-BDF7-E77AA1786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3640138"/>
              <a:ext cx="190500" cy="23812"/>
            </a:xfrm>
            <a:custGeom>
              <a:avLst/>
              <a:gdLst>
                <a:gd name="T0" fmla="*/ 530 w 531"/>
                <a:gd name="T1" fmla="*/ 0 h 64"/>
                <a:gd name="T2" fmla="*/ 0 w 531"/>
                <a:gd name="T3" fmla="*/ 0 h 64"/>
                <a:gd name="T4" fmla="*/ 0 w 531"/>
                <a:gd name="T5" fmla="*/ 63 h 64"/>
                <a:gd name="T6" fmla="*/ 530 w 531"/>
                <a:gd name="T7" fmla="*/ 63 h 64"/>
                <a:gd name="T8" fmla="*/ 530 w 531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1" h="64">
                  <a:moveTo>
                    <a:pt x="53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530" y="63"/>
                  </a:lnTo>
                  <a:lnTo>
                    <a:pt x="5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0764FA7-E371-4B9B-8CE9-BF439D0F5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3392488"/>
              <a:ext cx="146050" cy="214312"/>
            </a:xfrm>
            <a:custGeom>
              <a:avLst/>
              <a:gdLst>
                <a:gd name="T0" fmla="*/ 188 w 407"/>
                <a:gd name="T1" fmla="*/ 375 h 594"/>
                <a:gd name="T2" fmla="*/ 188 w 407"/>
                <a:gd name="T3" fmla="*/ 375 h 594"/>
                <a:gd name="T4" fmla="*/ 0 w 407"/>
                <a:gd name="T5" fmla="*/ 593 h 594"/>
                <a:gd name="T6" fmla="*/ 406 w 407"/>
                <a:gd name="T7" fmla="*/ 593 h 594"/>
                <a:gd name="T8" fmla="*/ 218 w 407"/>
                <a:gd name="T9" fmla="*/ 375 h 594"/>
                <a:gd name="T10" fmla="*/ 218 w 407"/>
                <a:gd name="T11" fmla="*/ 375 h 594"/>
                <a:gd name="T12" fmla="*/ 218 w 407"/>
                <a:gd name="T13" fmla="*/ 93 h 594"/>
                <a:gd name="T14" fmla="*/ 249 w 407"/>
                <a:gd name="T15" fmla="*/ 62 h 594"/>
                <a:gd name="T16" fmla="*/ 188 w 407"/>
                <a:gd name="T17" fmla="*/ 0 h 594"/>
                <a:gd name="T18" fmla="*/ 156 w 407"/>
                <a:gd name="T19" fmla="*/ 62 h 594"/>
                <a:gd name="T20" fmla="*/ 188 w 407"/>
                <a:gd name="T21" fmla="*/ 93 h 594"/>
                <a:gd name="T22" fmla="*/ 188 w 407"/>
                <a:gd name="T23" fmla="*/ 37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" h="594">
                  <a:moveTo>
                    <a:pt x="188" y="375"/>
                  </a:moveTo>
                  <a:lnTo>
                    <a:pt x="188" y="375"/>
                  </a:lnTo>
                  <a:cubicBezTo>
                    <a:pt x="0" y="593"/>
                    <a:pt x="0" y="593"/>
                    <a:pt x="0" y="593"/>
                  </a:cubicBezTo>
                  <a:cubicBezTo>
                    <a:pt x="406" y="593"/>
                    <a:pt x="406" y="593"/>
                    <a:pt x="406" y="593"/>
                  </a:cubicBezTo>
                  <a:cubicBezTo>
                    <a:pt x="218" y="375"/>
                    <a:pt x="218" y="375"/>
                    <a:pt x="218" y="375"/>
                  </a:cubicBezTo>
                  <a:lnTo>
                    <a:pt x="218" y="375"/>
                  </a:lnTo>
                  <a:cubicBezTo>
                    <a:pt x="218" y="93"/>
                    <a:pt x="218" y="93"/>
                    <a:pt x="218" y="93"/>
                  </a:cubicBezTo>
                  <a:cubicBezTo>
                    <a:pt x="249" y="93"/>
                    <a:pt x="249" y="62"/>
                    <a:pt x="249" y="62"/>
                  </a:cubicBezTo>
                  <a:cubicBezTo>
                    <a:pt x="249" y="31"/>
                    <a:pt x="218" y="0"/>
                    <a:pt x="188" y="0"/>
                  </a:cubicBezTo>
                  <a:cubicBezTo>
                    <a:pt x="188" y="0"/>
                    <a:pt x="156" y="31"/>
                    <a:pt x="156" y="62"/>
                  </a:cubicBezTo>
                  <a:cubicBezTo>
                    <a:pt x="156" y="62"/>
                    <a:pt x="156" y="93"/>
                    <a:pt x="188" y="93"/>
                  </a:cubicBezTo>
                  <a:cubicBezTo>
                    <a:pt x="188" y="375"/>
                    <a:pt x="188" y="375"/>
                    <a:pt x="188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9231606-0F26-4021-974D-3BF53E0EF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449638"/>
              <a:ext cx="90488" cy="57150"/>
            </a:xfrm>
            <a:custGeom>
              <a:avLst/>
              <a:gdLst>
                <a:gd name="T0" fmla="*/ 156 w 251"/>
                <a:gd name="T1" fmla="*/ 94 h 157"/>
                <a:gd name="T2" fmla="*/ 250 w 251"/>
                <a:gd name="T3" fmla="*/ 0 h 157"/>
                <a:gd name="T4" fmla="*/ 0 w 251"/>
                <a:gd name="T5" fmla="*/ 0 h 157"/>
                <a:gd name="T6" fmla="*/ 0 w 251"/>
                <a:gd name="T7" fmla="*/ 156 h 157"/>
                <a:gd name="T8" fmla="*/ 250 w 251"/>
                <a:gd name="T9" fmla="*/ 156 h 157"/>
                <a:gd name="T10" fmla="*/ 156 w 251"/>
                <a:gd name="T11" fmla="*/ 9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57">
                  <a:moveTo>
                    <a:pt x="156" y="94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50" y="156"/>
                  </a:lnTo>
                  <a:lnTo>
                    <a:pt x="156" y="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6888311-6B66-4FD3-971D-D92C7EAC7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3673475"/>
              <a:ext cx="146050" cy="168275"/>
            </a:xfrm>
            <a:custGeom>
              <a:avLst/>
              <a:gdLst>
                <a:gd name="T0" fmla="*/ 406 w 407"/>
                <a:gd name="T1" fmla="*/ 468 h 469"/>
                <a:gd name="T2" fmla="*/ 406 w 407"/>
                <a:gd name="T3" fmla="*/ 468 h 469"/>
                <a:gd name="T4" fmla="*/ 406 w 407"/>
                <a:gd name="T5" fmla="*/ 0 h 469"/>
                <a:gd name="T6" fmla="*/ 0 w 407"/>
                <a:gd name="T7" fmla="*/ 0 h 469"/>
                <a:gd name="T8" fmla="*/ 0 w 407"/>
                <a:gd name="T9" fmla="*/ 468 h 469"/>
                <a:gd name="T10" fmla="*/ 406 w 407"/>
                <a:gd name="T11" fmla="*/ 468 h 469"/>
                <a:gd name="T12" fmla="*/ 188 w 407"/>
                <a:gd name="T13" fmla="*/ 62 h 469"/>
                <a:gd name="T14" fmla="*/ 188 w 407"/>
                <a:gd name="T15" fmla="*/ 62 h 469"/>
                <a:gd name="T16" fmla="*/ 312 w 407"/>
                <a:gd name="T17" fmla="*/ 156 h 469"/>
                <a:gd name="T18" fmla="*/ 188 w 407"/>
                <a:gd name="T19" fmla="*/ 281 h 469"/>
                <a:gd name="T20" fmla="*/ 94 w 407"/>
                <a:gd name="T21" fmla="*/ 156 h 469"/>
                <a:gd name="T22" fmla="*/ 188 w 407"/>
                <a:gd name="T23" fmla="*/ 62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" h="469">
                  <a:moveTo>
                    <a:pt x="406" y="468"/>
                  </a:moveTo>
                  <a:lnTo>
                    <a:pt x="406" y="468"/>
                  </a:ln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8"/>
                    <a:pt x="0" y="468"/>
                    <a:pt x="0" y="468"/>
                  </a:cubicBezTo>
                  <a:lnTo>
                    <a:pt x="406" y="468"/>
                  </a:lnTo>
                  <a:close/>
                  <a:moveTo>
                    <a:pt x="188" y="62"/>
                  </a:moveTo>
                  <a:lnTo>
                    <a:pt x="188" y="62"/>
                  </a:lnTo>
                  <a:cubicBezTo>
                    <a:pt x="249" y="62"/>
                    <a:pt x="312" y="93"/>
                    <a:pt x="312" y="156"/>
                  </a:cubicBezTo>
                  <a:cubicBezTo>
                    <a:pt x="312" y="219"/>
                    <a:pt x="249" y="281"/>
                    <a:pt x="188" y="281"/>
                  </a:cubicBezTo>
                  <a:cubicBezTo>
                    <a:pt x="125" y="281"/>
                    <a:pt x="94" y="219"/>
                    <a:pt x="94" y="156"/>
                  </a:cubicBezTo>
                  <a:cubicBezTo>
                    <a:pt x="94" y="93"/>
                    <a:pt x="125" y="62"/>
                    <a:pt x="188" y="6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A93506-A7AC-49BA-AD9A-F0CEF7827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613" y="3708400"/>
              <a:ext cx="57150" cy="57150"/>
            </a:xfrm>
            <a:custGeom>
              <a:avLst/>
              <a:gdLst>
                <a:gd name="T0" fmla="*/ 63 w 157"/>
                <a:gd name="T1" fmla="*/ 157 h 158"/>
                <a:gd name="T2" fmla="*/ 63 w 157"/>
                <a:gd name="T3" fmla="*/ 157 h 158"/>
                <a:gd name="T4" fmla="*/ 156 w 157"/>
                <a:gd name="T5" fmla="*/ 63 h 158"/>
                <a:gd name="T6" fmla="*/ 63 w 157"/>
                <a:gd name="T7" fmla="*/ 0 h 158"/>
                <a:gd name="T8" fmla="*/ 0 w 157"/>
                <a:gd name="T9" fmla="*/ 63 h 158"/>
                <a:gd name="T10" fmla="*/ 63 w 157"/>
                <a:gd name="T11" fmla="*/ 157 h 158"/>
                <a:gd name="T12" fmla="*/ 63 w 157"/>
                <a:gd name="T13" fmla="*/ 32 h 158"/>
                <a:gd name="T14" fmla="*/ 63 w 157"/>
                <a:gd name="T15" fmla="*/ 32 h 158"/>
                <a:gd name="T16" fmla="*/ 124 w 157"/>
                <a:gd name="T17" fmla="*/ 63 h 158"/>
                <a:gd name="T18" fmla="*/ 63 w 157"/>
                <a:gd name="T19" fmla="*/ 126 h 158"/>
                <a:gd name="T20" fmla="*/ 31 w 157"/>
                <a:gd name="T21" fmla="*/ 63 h 158"/>
                <a:gd name="T22" fmla="*/ 63 w 157"/>
                <a:gd name="T23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158">
                  <a:moveTo>
                    <a:pt x="63" y="157"/>
                  </a:moveTo>
                  <a:lnTo>
                    <a:pt x="63" y="157"/>
                  </a:lnTo>
                  <a:cubicBezTo>
                    <a:pt x="124" y="157"/>
                    <a:pt x="156" y="126"/>
                    <a:pt x="156" y="63"/>
                  </a:cubicBezTo>
                  <a:cubicBezTo>
                    <a:pt x="156" y="32"/>
                    <a:pt x="124" y="0"/>
                    <a:pt x="63" y="0"/>
                  </a:cubicBezTo>
                  <a:cubicBezTo>
                    <a:pt x="31" y="0"/>
                    <a:pt x="0" y="32"/>
                    <a:pt x="0" y="63"/>
                  </a:cubicBezTo>
                  <a:cubicBezTo>
                    <a:pt x="0" y="126"/>
                    <a:pt x="31" y="157"/>
                    <a:pt x="63" y="157"/>
                  </a:cubicBezTo>
                  <a:close/>
                  <a:moveTo>
                    <a:pt x="63" y="32"/>
                  </a:moveTo>
                  <a:lnTo>
                    <a:pt x="63" y="32"/>
                  </a:lnTo>
                  <a:cubicBezTo>
                    <a:pt x="93" y="32"/>
                    <a:pt x="124" y="63"/>
                    <a:pt x="124" y="63"/>
                  </a:cubicBezTo>
                  <a:cubicBezTo>
                    <a:pt x="124" y="94"/>
                    <a:pt x="93" y="126"/>
                    <a:pt x="63" y="126"/>
                  </a:cubicBezTo>
                  <a:cubicBezTo>
                    <a:pt x="63" y="126"/>
                    <a:pt x="31" y="94"/>
                    <a:pt x="31" y="63"/>
                  </a:cubicBezTo>
                  <a:lnTo>
                    <a:pt x="63" y="3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1" grpId="0" animBg="1"/>
      <p:bldP spid="64" grpId="0" animBg="1"/>
      <p:bldP spid="47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17436" grpId="0"/>
      <p:bldP spid="17437" grpId="0"/>
      <p:bldP spid="17438" grpId="0"/>
      <p:bldP spid="17439" grpId="0"/>
      <p:bldP spid="17432" grpId="0"/>
      <p:bldP spid="17433" grpId="0"/>
      <p:bldP spid="17434" grpId="0"/>
      <p:bldP spid="17435" grpId="0"/>
      <p:bldP spid="17428" grpId="0"/>
      <p:bldP spid="17429" grpId="0"/>
      <p:bldP spid="17430" grpId="0"/>
      <p:bldP spid="17431" grpId="0"/>
      <p:bldP spid="42" grpId="0" animBg="1"/>
      <p:bldP spid="53" grpId="0" animBg="1"/>
      <p:bldP spid="56" grpId="0" animBg="1"/>
      <p:bldP spid="17424" grpId="0"/>
      <p:bldP spid="17425" grpId="0"/>
      <p:bldP spid="17426" grpId="0"/>
      <p:bldP spid="17427" grpId="0"/>
      <p:bldP spid="34" grpId="0" animBg="1"/>
      <p:bldP spid="33" grpId="0" animBg="1"/>
      <p:bldP spid="32" grpId="0" animBg="1"/>
      <p:bldP spid="59" grpId="0" animBg="1"/>
      <p:bldP spid="60" grpId="0" animBg="1"/>
      <p:bldP spid="41" grpId="0" animBg="1"/>
      <p:bldP spid="35" grpId="0" animBg="1"/>
      <p:bldP spid="42028" grpId="0"/>
      <p:bldP spid="42024" grpId="0"/>
      <p:bldP spid="42018" grpId="0"/>
      <p:bldP spid="42032" grpId="0"/>
    </p:bld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A5C4BF2C-EFCA-1F4B-8A76-E01C4C1BE833}"/>
    </a:ext>
  </a:extLst>
</a:theme>
</file>

<file path=ppt/theme/theme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81BB1D01-76C4-4341-96EE-DD4BAA8A0EEA}"/>
    </a:ext>
  </a:extLst>
</a:theme>
</file>

<file path=ppt/theme/theme3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D3427858-B822-8A43-8386-61516CB95C49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77D15237-C36B-8E4B-B5A9-6E614CE71C4A}"/>
    </a:ext>
  </a:extLst>
</a:theme>
</file>

<file path=ppt/theme/theme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BA9E10D8-63E7-4B48-AEE6-8D6A14E98429}"/>
    </a:ext>
  </a:extLst>
</a:theme>
</file>

<file path=ppt/theme/theme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opleMovers &amp; PeoplePoints Investor Deck - April, 2019" id="{B55064EB-CD02-4F44-A0EC-D14C328F7958}" vid="{F6FE95B0-79E6-A14E-B385-C6D294C43BCE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PeopleMovers &amp; PeoplePoints Investor Deck - April, 2019</Template>
  <TotalTime>4811</TotalTime>
  <Words>776</Words>
  <Application>Microsoft Office PowerPoint</Application>
  <PresentationFormat>On-screen Show (16:9)</PresentationFormat>
  <Paragraphs>119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Arial Black</vt:lpstr>
      <vt:lpstr>Avenir</vt:lpstr>
      <vt:lpstr>Avenir Black</vt:lpstr>
      <vt:lpstr>Avenir Heavy</vt:lpstr>
      <vt:lpstr>Avenir Light</vt:lpstr>
      <vt:lpstr>Avenir Medium</vt:lpstr>
      <vt:lpstr>Avenir Roman</vt:lpstr>
      <vt:lpstr>Calibri</vt:lpstr>
      <vt:lpstr>Times New Roman</vt:lpstr>
      <vt:lpstr>8_Office Theme</vt:lpstr>
      <vt:lpstr>21_Office Theme</vt:lpstr>
      <vt:lpstr>29_Office Theme</vt:lpstr>
      <vt:lpstr>5_Office Theme</vt:lpstr>
      <vt:lpstr>18_Office Theme</vt:lpstr>
      <vt:lpstr>16_Office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Participating in PeoplePoints® Rewards is easy!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Sindhu George</dc:creator>
  <cp:lastModifiedBy>Keith Zendler</cp:lastModifiedBy>
  <cp:revision>89</cp:revision>
  <cp:lastPrinted>2015-09-19T06:29:43Z</cp:lastPrinted>
  <dcterms:created xsi:type="dcterms:W3CDTF">2019-04-03T13:10:27Z</dcterms:created>
  <dcterms:modified xsi:type="dcterms:W3CDTF">2020-05-12T14:41:37Z</dcterms:modified>
</cp:coreProperties>
</file>